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314" r:id="rId3"/>
    <p:sldId id="456" r:id="rId4"/>
    <p:sldId id="459" r:id="rId5"/>
    <p:sldId id="460" r:id="rId6"/>
    <p:sldId id="467" r:id="rId7"/>
    <p:sldId id="462" r:id="rId8"/>
    <p:sldId id="463" r:id="rId9"/>
    <p:sldId id="465" r:id="rId10"/>
    <p:sldId id="466" r:id="rId11"/>
    <p:sldId id="474" r:id="rId12"/>
    <p:sldId id="472" r:id="rId13"/>
    <p:sldId id="469" r:id="rId14"/>
    <p:sldId id="470" r:id="rId15"/>
    <p:sldId id="452" r:id="rId16"/>
    <p:sldId id="473" r:id="rId17"/>
    <p:sldId id="453" r:id="rId18"/>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993300"/>
    <a:srgbClr val="CC3300"/>
    <a:srgbClr val="008000"/>
    <a:srgbClr val="FFFF00"/>
    <a:srgbClr val="00CC00"/>
    <a:srgbClr val="004A94"/>
    <a:srgbClr val="C448FC"/>
    <a:srgbClr val="FF45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8415" autoAdjust="0"/>
  </p:normalViewPr>
  <p:slideViewPr>
    <p:cSldViewPr snapToGrid="0" snapToObjects="1">
      <p:cViewPr varScale="1">
        <p:scale>
          <a:sx n="73" d="100"/>
          <a:sy n="73" d="100"/>
        </p:scale>
        <p:origin x="-1308" y="-102"/>
      </p:cViewPr>
      <p:guideLst>
        <p:guide orient="horz" pos="2016"/>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2826"/>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7AA42E-DF03-46EB-BDFA-8BB9D24E4F5C}"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E7FE704B-6950-40E1-B437-9BAC4AD6974D}">
      <dgm:prSet phldrT="[Text]"/>
      <dgm:spPr/>
      <dgm:t>
        <a:bodyPr/>
        <a:lstStyle/>
        <a:p>
          <a:r>
            <a:rPr lang="en-US" dirty="0" smtClean="0"/>
            <a:t>Effective parameters on the design</a:t>
          </a:r>
          <a:endParaRPr lang="en-US" dirty="0"/>
        </a:p>
      </dgm:t>
    </dgm:pt>
    <dgm:pt modelId="{31F14F46-DF69-4B4D-B5F7-5834C871C80C}" type="parTrans" cxnId="{5E0532A3-01D2-4E86-8D8C-52B8576766C4}">
      <dgm:prSet/>
      <dgm:spPr/>
      <dgm:t>
        <a:bodyPr/>
        <a:lstStyle/>
        <a:p>
          <a:endParaRPr lang="en-US"/>
        </a:p>
      </dgm:t>
    </dgm:pt>
    <dgm:pt modelId="{223DF7B8-ADBC-4F3A-A359-267424A4FB4F}" type="sibTrans" cxnId="{5E0532A3-01D2-4E86-8D8C-52B8576766C4}">
      <dgm:prSet/>
      <dgm:spPr/>
      <dgm:t>
        <a:bodyPr/>
        <a:lstStyle/>
        <a:p>
          <a:endParaRPr lang="en-US"/>
        </a:p>
      </dgm:t>
    </dgm:pt>
    <dgm:pt modelId="{B2AAD39F-7DD6-4B16-81E0-EDE47DC68216}">
      <dgm:prSet phldrT="[Text]"/>
      <dgm:spPr/>
      <dgm:t>
        <a:bodyPr/>
        <a:lstStyle/>
        <a:p>
          <a:r>
            <a:rPr lang="en-US" dirty="0" smtClean="0"/>
            <a:t>Main parameters</a:t>
          </a:r>
          <a:endParaRPr lang="en-US" dirty="0"/>
        </a:p>
      </dgm:t>
    </dgm:pt>
    <dgm:pt modelId="{6CD1AB36-2624-4F8A-8628-8E31D68C1E10}" type="parTrans" cxnId="{3A4A073A-E831-4C43-AF90-64EFA3A773AD}">
      <dgm:prSet/>
      <dgm:spPr/>
      <dgm:t>
        <a:bodyPr/>
        <a:lstStyle/>
        <a:p>
          <a:endParaRPr lang="en-US"/>
        </a:p>
      </dgm:t>
    </dgm:pt>
    <dgm:pt modelId="{B160AFB7-ABE0-4EB9-B488-1EBF57CCD880}" type="sibTrans" cxnId="{3A4A073A-E831-4C43-AF90-64EFA3A773AD}">
      <dgm:prSet/>
      <dgm:spPr/>
      <dgm:t>
        <a:bodyPr/>
        <a:lstStyle/>
        <a:p>
          <a:endParaRPr lang="en-US"/>
        </a:p>
      </dgm:t>
    </dgm:pt>
    <dgm:pt modelId="{EB39F21F-B7EE-4379-8D9B-3C59D0C0D1B1}">
      <dgm:prSet phldrT="[Text]"/>
      <dgm:spPr/>
      <dgm:t>
        <a:bodyPr/>
        <a:lstStyle/>
        <a:p>
          <a:r>
            <a:rPr lang="en-US" dirty="0" smtClean="0"/>
            <a:t>Added water</a:t>
          </a:r>
          <a:endParaRPr lang="en-US" dirty="0"/>
        </a:p>
      </dgm:t>
    </dgm:pt>
    <dgm:pt modelId="{2E4DF9F6-8367-43CF-88D3-A6572F7A2CFA}" type="parTrans" cxnId="{5CECD4D0-D671-456E-A78F-1037488724FD}">
      <dgm:prSet/>
      <dgm:spPr/>
      <dgm:t>
        <a:bodyPr/>
        <a:lstStyle/>
        <a:p>
          <a:endParaRPr lang="en-US"/>
        </a:p>
      </dgm:t>
    </dgm:pt>
    <dgm:pt modelId="{F0D0A0BE-0986-4554-B763-9979550AC570}" type="sibTrans" cxnId="{5CECD4D0-D671-456E-A78F-1037488724FD}">
      <dgm:prSet/>
      <dgm:spPr/>
      <dgm:t>
        <a:bodyPr/>
        <a:lstStyle/>
        <a:p>
          <a:endParaRPr lang="en-US"/>
        </a:p>
      </dgm:t>
    </dgm:pt>
    <dgm:pt modelId="{4C1E8B2D-2113-4C8B-8EA4-D608C697CD65}">
      <dgm:prSet phldrT="[Text]"/>
      <dgm:spPr/>
      <dgm:t>
        <a:bodyPr/>
        <a:lstStyle/>
        <a:p>
          <a:r>
            <a:rPr lang="en-US" dirty="0" smtClean="0"/>
            <a:t>Mill capacity </a:t>
          </a:r>
          <a:endParaRPr lang="en-US" dirty="0"/>
        </a:p>
      </dgm:t>
    </dgm:pt>
    <dgm:pt modelId="{2BDAF512-D061-48D8-B6C8-69438D396B9B}" type="parTrans" cxnId="{48A86DFA-8ED0-460B-AE7A-5E14828F7CDC}">
      <dgm:prSet/>
      <dgm:spPr/>
      <dgm:t>
        <a:bodyPr/>
        <a:lstStyle/>
        <a:p>
          <a:endParaRPr lang="en-US"/>
        </a:p>
      </dgm:t>
    </dgm:pt>
    <dgm:pt modelId="{6C24C5B5-0E36-4CC5-814C-C9D3F8D9F286}" type="sibTrans" cxnId="{48A86DFA-8ED0-460B-AE7A-5E14828F7CDC}">
      <dgm:prSet/>
      <dgm:spPr/>
      <dgm:t>
        <a:bodyPr/>
        <a:lstStyle/>
        <a:p>
          <a:endParaRPr lang="en-US"/>
        </a:p>
      </dgm:t>
    </dgm:pt>
    <dgm:pt modelId="{0068098C-8D80-4EDA-BEA4-941FD6776E35}">
      <dgm:prSet phldrT="[Text]"/>
      <dgm:spPr/>
      <dgm:t>
        <a:bodyPr/>
        <a:lstStyle/>
        <a:p>
          <a:r>
            <a:rPr lang="en-US" dirty="0" smtClean="0"/>
            <a:t>Subsidiary parameters</a:t>
          </a:r>
          <a:endParaRPr lang="en-US" dirty="0"/>
        </a:p>
      </dgm:t>
    </dgm:pt>
    <dgm:pt modelId="{2D37F6E7-D193-406D-BF5D-612EA58A3A65}" type="parTrans" cxnId="{A5C05F90-E254-4547-AF89-A341E8F341D0}">
      <dgm:prSet/>
      <dgm:spPr/>
      <dgm:t>
        <a:bodyPr/>
        <a:lstStyle/>
        <a:p>
          <a:endParaRPr lang="en-US"/>
        </a:p>
      </dgm:t>
    </dgm:pt>
    <dgm:pt modelId="{B3435759-A8A1-456F-9599-17552FA78001}" type="sibTrans" cxnId="{A5C05F90-E254-4547-AF89-A341E8F341D0}">
      <dgm:prSet/>
      <dgm:spPr/>
      <dgm:t>
        <a:bodyPr/>
        <a:lstStyle/>
        <a:p>
          <a:endParaRPr lang="en-US"/>
        </a:p>
      </dgm:t>
    </dgm:pt>
    <dgm:pt modelId="{AC8F144F-FF44-4112-B271-14A1150F3A71}">
      <dgm:prSet phldrT="[Text]"/>
      <dgm:spPr/>
      <dgm:t>
        <a:bodyPr/>
        <a:lstStyle/>
        <a:p>
          <a:r>
            <a:rPr lang="en-US" dirty="0" smtClean="0"/>
            <a:t>transfer cost</a:t>
          </a:r>
        </a:p>
        <a:p>
          <a:r>
            <a:rPr lang="en-US" dirty="0" smtClean="0"/>
            <a:t>In mill</a:t>
          </a:r>
          <a:endParaRPr lang="en-US" dirty="0"/>
        </a:p>
      </dgm:t>
    </dgm:pt>
    <dgm:pt modelId="{955D78B8-A3EC-4575-A641-BDCC597F8205}" type="parTrans" cxnId="{6F69A78C-E272-4566-B9A7-FF2815F06DDA}">
      <dgm:prSet/>
      <dgm:spPr/>
      <dgm:t>
        <a:bodyPr/>
        <a:lstStyle/>
        <a:p>
          <a:endParaRPr lang="en-US"/>
        </a:p>
      </dgm:t>
    </dgm:pt>
    <dgm:pt modelId="{41D0CED0-37EB-4C01-8E6B-B4E2F910E855}" type="sibTrans" cxnId="{6F69A78C-E272-4566-B9A7-FF2815F06DDA}">
      <dgm:prSet/>
      <dgm:spPr/>
      <dgm:t>
        <a:bodyPr/>
        <a:lstStyle/>
        <a:p>
          <a:endParaRPr lang="en-US"/>
        </a:p>
      </dgm:t>
    </dgm:pt>
    <dgm:pt modelId="{37FCF86D-6C78-4969-A0EF-C24641EF7C13}">
      <dgm:prSet/>
      <dgm:spPr/>
      <dgm:t>
        <a:bodyPr/>
        <a:lstStyle/>
        <a:p>
          <a:r>
            <a:rPr lang="en-US" dirty="0" smtClean="0"/>
            <a:t>New feed</a:t>
          </a:r>
          <a:endParaRPr lang="en-US" dirty="0"/>
        </a:p>
      </dgm:t>
    </dgm:pt>
    <dgm:pt modelId="{9E6CB49D-9345-4779-AA58-5A8C7C47B8BC}" type="parTrans" cxnId="{84C767FA-8DD0-43F8-9C0E-444C2EDF940A}">
      <dgm:prSet/>
      <dgm:spPr/>
      <dgm:t>
        <a:bodyPr/>
        <a:lstStyle/>
        <a:p>
          <a:endParaRPr lang="en-US"/>
        </a:p>
      </dgm:t>
    </dgm:pt>
    <dgm:pt modelId="{0B5EBBCE-BEA3-46A7-BCA5-211058F269E3}" type="sibTrans" cxnId="{84C767FA-8DD0-43F8-9C0E-444C2EDF940A}">
      <dgm:prSet/>
      <dgm:spPr/>
      <dgm:t>
        <a:bodyPr/>
        <a:lstStyle/>
        <a:p>
          <a:endParaRPr lang="en-US"/>
        </a:p>
      </dgm:t>
    </dgm:pt>
    <dgm:pt modelId="{8F26C868-B0C4-47C3-862B-35DD503D93F5}">
      <dgm:prSet/>
      <dgm:spPr/>
      <dgm:t>
        <a:bodyPr/>
        <a:lstStyle/>
        <a:p>
          <a:r>
            <a:rPr lang="en-US" smtClean="0"/>
            <a:t>classifier basic sharpness </a:t>
          </a:r>
          <a:endParaRPr lang="en-US"/>
        </a:p>
      </dgm:t>
    </dgm:pt>
    <dgm:pt modelId="{C8E546B9-4D6F-47F2-8B11-136CF5BFA978}" type="parTrans" cxnId="{BC993BDA-6A8F-4406-A67E-E76A1A00AEBC}">
      <dgm:prSet/>
      <dgm:spPr/>
      <dgm:t>
        <a:bodyPr/>
        <a:lstStyle/>
        <a:p>
          <a:endParaRPr lang="en-US"/>
        </a:p>
      </dgm:t>
    </dgm:pt>
    <dgm:pt modelId="{73E2F98C-485B-4C5E-9473-8E72AB0387C7}" type="sibTrans" cxnId="{BC993BDA-6A8F-4406-A67E-E76A1A00AEBC}">
      <dgm:prSet/>
      <dgm:spPr/>
      <dgm:t>
        <a:bodyPr/>
        <a:lstStyle/>
        <a:p>
          <a:endParaRPr lang="en-US"/>
        </a:p>
      </dgm:t>
    </dgm:pt>
    <dgm:pt modelId="{12DF63D3-3AA3-4866-A9B7-44B6B036509B}">
      <dgm:prSet/>
      <dgm:spPr/>
      <dgm:t>
        <a:bodyPr/>
        <a:lstStyle/>
        <a:p>
          <a:r>
            <a:rPr lang="en-US" smtClean="0"/>
            <a:t>hardness and size distribution at new feed</a:t>
          </a:r>
          <a:endParaRPr lang="en-US"/>
        </a:p>
      </dgm:t>
    </dgm:pt>
    <dgm:pt modelId="{DEB81767-DCEF-4005-B062-F3B0B6F2435B}" type="parTrans" cxnId="{E9F8EB67-4C5F-4AFF-94B2-4B352B32E865}">
      <dgm:prSet/>
      <dgm:spPr/>
      <dgm:t>
        <a:bodyPr/>
        <a:lstStyle/>
        <a:p>
          <a:endParaRPr lang="en-US"/>
        </a:p>
      </dgm:t>
    </dgm:pt>
    <dgm:pt modelId="{E501D396-19AA-478D-A4DD-4D71A8F8FF78}" type="sibTrans" cxnId="{E9F8EB67-4C5F-4AFF-94B2-4B352B32E865}">
      <dgm:prSet/>
      <dgm:spPr/>
      <dgm:t>
        <a:bodyPr/>
        <a:lstStyle/>
        <a:p>
          <a:endParaRPr lang="en-US"/>
        </a:p>
      </dgm:t>
    </dgm:pt>
    <dgm:pt modelId="{94EB9EEC-B4A5-4D35-A07E-6B44FC006233}" type="pres">
      <dgm:prSet presAssocID="{2A7AA42E-DF03-46EB-BDFA-8BB9D24E4F5C}" presName="hierChild1" presStyleCnt="0">
        <dgm:presLayoutVars>
          <dgm:chPref val="1"/>
          <dgm:dir/>
          <dgm:animOne val="branch"/>
          <dgm:animLvl val="lvl"/>
          <dgm:resizeHandles/>
        </dgm:presLayoutVars>
      </dgm:prSet>
      <dgm:spPr/>
      <dgm:t>
        <a:bodyPr/>
        <a:lstStyle/>
        <a:p>
          <a:endParaRPr lang="en-US"/>
        </a:p>
      </dgm:t>
    </dgm:pt>
    <dgm:pt modelId="{1AFBEC4E-0F0A-4CE7-99C5-DA73347AFF3B}" type="pres">
      <dgm:prSet presAssocID="{E7FE704B-6950-40E1-B437-9BAC4AD6974D}" presName="hierRoot1" presStyleCnt="0"/>
      <dgm:spPr/>
    </dgm:pt>
    <dgm:pt modelId="{77081E94-99A4-4792-8F2C-C2798837E657}" type="pres">
      <dgm:prSet presAssocID="{E7FE704B-6950-40E1-B437-9BAC4AD6974D}" presName="composite" presStyleCnt="0"/>
      <dgm:spPr/>
    </dgm:pt>
    <dgm:pt modelId="{C51D6B01-1F4E-41E8-BEF6-F5FEF5CA24D8}" type="pres">
      <dgm:prSet presAssocID="{E7FE704B-6950-40E1-B437-9BAC4AD6974D}" presName="background" presStyleLbl="node0" presStyleIdx="0" presStyleCnt="1"/>
      <dgm:spPr/>
    </dgm:pt>
    <dgm:pt modelId="{525D977A-A9F0-49D4-9975-134061594564}" type="pres">
      <dgm:prSet presAssocID="{E7FE704B-6950-40E1-B437-9BAC4AD6974D}" presName="text" presStyleLbl="fgAcc0" presStyleIdx="0" presStyleCnt="1">
        <dgm:presLayoutVars>
          <dgm:chPref val="3"/>
        </dgm:presLayoutVars>
      </dgm:prSet>
      <dgm:spPr/>
      <dgm:t>
        <a:bodyPr/>
        <a:lstStyle/>
        <a:p>
          <a:endParaRPr lang="en-US"/>
        </a:p>
      </dgm:t>
    </dgm:pt>
    <dgm:pt modelId="{BA091CFA-2176-474F-8F05-455C591FBBAF}" type="pres">
      <dgm:prSet presAssocID="{E7FE704B-6950-40E1-B437-9BAC4AD6974D}" presName="hierChild2" presStyleCnt="0"/>
      <dgm:spPr/>
    </dgm:pt>
    <dgm:pt modelId="{3869B07C-F09B-4569-9879-7215B508B5C4}" type="pres">
      <dgm:prSet presAssocID="{6CD1AB36-2624-4F8A-8628-8E31D68C1E10}" presName="Name10" presStyleLbl="parChTrans1D2" presStyleIdx="0" presStyleCnt="2"/>
      <dgm:spPr/>
      <dgm:t>
        <a:bodyPr/>
        <a:lstStyle/>
        <a:p>
          <a:endParaRPr lang="en-US"/>
        </a:p>
      </dgm:t>
    </dgm:pt>
    <dgm:pt modelId="{0B154D3A-756C-4DF0-ADE0-ED71F44847FD}" type="pres">
      <dgm:prSet presAssocID="{B2AAD39F-7DD6-4B16-81E0-EDE47DC68216}" presName="hierRoot2" presStyleCnt="0"/>
      <dgm:spPr/>
    </dgm:pt>
    <dgm:pt modelId="{0F9861A6-4C70-4268-9A9F-5E8495A3507C}" type="pres">
      <dgm:prSet presAssocID="{B2AAD39F-7DD6-4B16-81E0-EDE47DC68216}" presName="composite2" presStyleCnt="0"/>
      <dgm:spPr/>
    </dgm:pt>
    <dgm:pt modelId="{3086D81D-F4C6-4E20-93C0-A902A7858A7B}" type="pres">
      <dgm:prSet presAssocID="{B2AAD39F-7DD6-4B16-81E0-EDE47DC68216}" presName="background2" presStyleLbl="node2" presStyleIdx="0" presStyleCnt="2"/>
      <dgm:spPr/>
    </dgm:pt>
    <dgm:pt modelId="{AB035ADB-3D36-41C2-9733-FEB6DBCF11BC}" type="pres">
      <dgm:prSet presAssocID="{B2AAD39F-7DD6-4B16-81E0-EDE47DC68216}" presName="text2" presStyleLbl="fgAcc2" presStyleIdx="0" presStyleCnt="2">
        <dgm:presLayoutVars>
          <dgm:chPref val="3"/>
        </dgm:presLayoutVars>
      </dgm:prSet>
      <dgm:spPr/>
      <dgm:t>
        <a:bodyPr/>
        <a:lstStyle/>
        <a:p>
          <a:endParaRPr lang="en-US"/>
        </a:p>
      </dgm:t>
    </dgm:pt>
    <dgm:pt modelId="{5B415A7B-CF39-4D64-B879-8D5073C5AAF7}" type="pres">
      <dgm:prSet presAssocID="{B2AAD39F-7DD6-4B16-81E0-EDE47DC68216}" presName="hierChild3" presStyleCnt="0"/>
      <dgm:spPr/>
    </dgm:pt>
    <dgm:pt modelId="{5CEF451D-8B48-43E7-9AA7-39788C24EBC5}" type="pres">
      <dgm:prSet presAssocID="{9E6CB49D-9345-4779-AA58-5A8C7C47B8BC}" presName="Name17" presStyleLbl="parChTrans1D3" presStyleIdx="0" presStyleCnt="6"/>
      <dgm:spPr/>
      <dgm:t>
        <a:bodyPr/>
        <a:lstStyle/>
        <a:p>
          <a:endParaRPr lang="en-US"/>
        </a:p>
      </dgm:t>
    </dgm:pt>
    <dgm:pt modelId="{68B8F62A-4425-4BAE-95B5-4DCA89E04AAC}" type="pres">
      <dgm:prSet presAssocID="{37FCF86D-6C78-4969-A0EF-C24641EF7C13}" presName="hierRoot3" presStyleCnt="0"/>
      <dgm:spPr/>
    </dgm:pt>
    <dgm:pt modelId="{EC20E722-63DF-456C-AF4C-F353CFBA2858}" type="pres">
      <dgm:prSet presAssocID="{37FCF86D-6C78-4969-A0EF-C24641EF7C13}" presName="composite3" presStyleCnt="0"/>
      <dgm:spPr/>
    </dgm:pt>
    <dgm:pt modelId="{8F906CE8-32B4-4DC8-ADBB-EF6C08A2CB76}" type="pres">
      <dgm:prSet presAssocID="{37FCF86D-6C78-4969-A0EF-C24641EF7C13}" presName="background3" presStyleLbl="node3" presStyleIdx="0" presStyleCnt="6"/>
      <dgm:spPr/>
    </dgm:pt>
    <dgm:pt modelId="{09D4DC8C-4AC6-4267-B062-FE931C6BA664}" type="pres">
      <dgm:prSet presAssocID="{37FCF86D-6C78-4969-A0EF-C24641EF7C13}" presName="text3" presStyleLbl="fgAcc3" presStyleIdx="0" presStyleCnt="6">
        <dgm:presLayoutVars>
          <dgm:chPref val="3"/>
        </dgm:presLayoutVars>
      </dgm:prSet>
      <dgm:spPr/>
      <dgm:t>
        <a:bodyPr/>
        <a:lstStyle/>
        <a:p>
          <a:endParaRPr lang="en-US"/>
        </a:p>
      </dgm:t>
    </dgm:pt>
    <dgm:pt modelId="{BF2A4046-09B4-4445-A1F8-71BE1A491BD3}" type="pres">
      <dgm:prSet presAssocID="{37FCF86D-6C78-4969-A0EF-C24641EF7C13}" presName="hierChild4" presStyleCnt="0"/>
      <dgm:spPr/>
    </dgm:pt>
    <dgm:pt modelId="{84D74EBF-05AC-4CD0-B8B1-B45002F45CB4}" type="pres">
      <dgm:prSet presAssocID="{2E4DF9F6-8367-43CF-88D3-A6572F7A2CFA}" presName="Name17" presStyleLbl="parChTrans1D3" presStyleIdx="1" presStyleCnt="6"/>
      <dgm:spPr/>
      <dgm:t>
        <a:bodyPr/>
        <a:lstStyle/>
        <a:p>
          <a:endParaRPr lang="en-US"/>
        </a:p>
      </dgm:t>
    </dgm:pt>
    <dgm:pt modelId="{91DBC98F-AAE3-4BCC-90FA-B77A52F9564F}" type="pres">
      <dgm:prSet presAssocID="{EB39F21F-B7EE-4379-8D9B-3C59D0C0D1B1}" presName="hierRoot3" presStyleCnt="0"/>
      <dgm:spPr/>
    </dgm:pt>
    <dgm:pt modelId="{EE9FBBFD-CD06-4832-8436-B053A5E2F44F}" type="pres">
      <dgm:prSet presAssocID="{EB39F21F-B7EE-4379-8D9B-3C59D0C0D1B1}" presName="composite3" presStyleCnt="0"/>
      <dgm:spPr/>
    </dgm:pt>
    <dgm:pt modelId="{8C48B828-0DE7-4F68-92C0-A716E96B0FD5}" type="pres">
      <dgm:prSet presAssocID="{EB39F21F-B7EE-4379-8D9B-3C59D0C0D1B1}" presName="background3" presStyleLbl="node3" presStyleIdx="1" presStyleCnt="6"/>
      <dgm:spPr/>
    </dgm:pt>
    <dgm:pt modelId="{1CDA5DE5-D9A1-4E4E-9395-4C6F8DB1FC8F}" type="pres">
      <dgm:prSet presAssocID="{EB39F21F-B7EE-4379-8D9B-3C59D0C0D1B1}" presName="text3" presStyleLbl="fgAcc3" presStyleIdx="1" presStyleCnt="6">
        <dgm:presLayoutVars>
          <dgm:chPref val="3"/>
        </dgm:presLayoutVars>
      </dgm:prSet>
      <dgm:spPr/>
      <dgm:t>
        <a:bodyPr/>
        <a:lstStyle/>
        <a:p>
          <a:endParaRPr lang="en-US"/>
        </a:p>
      </dgm:t>
    </dgm:pt>
    <dgm:pt modelId="{871298DF-76F5-46FC-9635-21142024A320}" type="pres">
      <dgm:prSet presAssocID="{EB39F21F-B7EE-4379-8D9B-3C59D0C0D1B1}" presName="hierChild4" presStyleCnt="0"/>
      <dgm:spPr/>
    </dgm:pt>
    <dgm:pt modelId="{53963C4A-D4DD-4CA1-93F2-DC0283CE2FCF}" type="pres">
      <dgm:prSet presAssocID="{C8E546B9-4D6F-47F2-8B11-136CF5BFA978}" presName="Name17" presStyleLbl="parChTrans1D3" presStyleIdx="2" presStyleCnt="6"/>
      <dgm:spPr/>
      <dgm:t>
        <a:bodyPr/>
        <a:lstStyle/>
        <a:p>
          <a:endParaRPr lang="en-US"/>
        </a:p>
      </dgm:t>
    </dgm:pt>
    <dgm:pt modelId="{A40C7396-B131-4DF2-91AF-E033E9F31E75}" type="pres">
      <dgm:prSet presAssocID="{8F26C868-B0C4-47C3-862B-35DD503D93F5}" presName="hierRoot3" presStyleCnt="0"/>
      <dgm:spPr/>
    </dgm:pt>
    <dgm:pt modelId="{DC003C77-0FBB-40A0-9301-66E6C5ED0072}" type="pres">
      <dgm:prSet presAssocID="{8F26C868-B0C4-47C3-862B-35DD503D93F5}" presName="composite3" presStyleCnt="0"/>
      <dgm:spPr/>
    </dgm:pt>
    <dgm:pt modelId="{6F01DFDF-687F-47BA-B686-83917650F0BA}" type="pres">
      <dgm:prSet presAssocID="{8F26C868-B0C4-47C3-862B-35DD503D93F5}" presName="background3" presStyleLbl="node3" presStyleIdx="2" presStyleCnt="6"/>
      <dgm:spPr/>
    </dgm:pt>
    <dgm:pt modelId="{19B00873-3D5D-4361-A3F8-A19923318FE3}" type="pres">
      <dgm:prSet presAssocID="{8F26C868-B0C4-47C3-862B-35DD503D93F5}" presName="text3" presStyleLbl="fgAcc3" presStyleIdx="2" presStyleCnt="6">
        <dgm:presLayoutVars>
          <dgm:chPref val="3"/>
        </dgm:presLayoutVars>
      </dgm:prSet>
      <dgm:spPr/>
      <dgm:t>
        <a:bodyPr/>
        <a:lstStyle/>
        <a:p>
          <a:endParaRPr lang="en-US"/>
        </a:p>
      </dgm:t>
    </dgm:pt>
    <dgm:pt modelId="{D2D5EFEC-1632-4CDE-B15A-E53DB3C66D8C}" type="pres">
      <dgm:prSet presAssocID="{8F26C868-B0C4-47C3-862B-35DD503D93F5}" presName="hierChild4" presStyleCnt="0"/>
      <dgm:spPr/>
    </dgm:pt>
    <dgm:pt modelId="{2515227C-2769-484C-A5EF-6A296A51BE37}" type="pres">
      <dgm:prSet presAssocID="{2BDAF512-D061-48D8-B6C8-69438D396B9B}" presName="Name17" presStyleLbl="parChTrans1D3" presStyleIdx="3" presStyleCnt="6"/>
      <dgm:spPr/>
      <dgm:t>
        <a:bodyPr/>
        <a:lstStyle/>
        <a:p>
          <a:endParaRPr lang="en-US"/>
        </a:p>
      </dgm:t>
    </dgm:pt>
    <dgm:pt modelId="{34B76022-E76E-4867-A993-06422E364D37}" type="pres">
      <dgm:prSet presAssocID="{4C1E8B2D-2113-4C8B-8EA4-D608C697CD65}" presName="hierRoot3" presStyleCnt="0"/>
      <dgm:spPr/>
    </dgm:pt>
    <dgm:pt modelId="{D12B2BDE-EA5A-4E70-8C04-49D694BD2CE3}" type="pres">
      <dgm:prSet presAssocID="{4C1E8B2D-2113-4C8B-8EA4-D608C697CD65}" presName="composite3" presStyleCnt="0"/>
      <dgm:spPr/>
    </dgm:pt>
    <dgm:pt modelId="{E234C1E5-111D-480A-970C-189519FE31EC}" type="pres">
      <dgm:prSet presAssocID="{4C1E8B2D-2113-4C8B-8EA4-D608C697CD65}" presName="background3" presStyleLbl="node3" presStyleIdx="3" presStyleCnt="6"/>
      <dgm:spPr/>
    </dgm:pt>
    <dgm:pt modelId="{43A9ACA1-6F64-43A6-AED0-450D84329096}" type="pres">
      <dgm:prSet presAssocID="{4C1E8B2D-2113-4C8B-8EA4-D608C697CD65}" presName="text3" presStyleLbl="fgAcc3" presStyleIdx="3" presStyleCnt="6">
        <dgm:presLayoutVars>
          <dgm:chPref val="3"/>
        </dgm:presLayoutVars>
      </dgm:prSet>
      <dgm:spPr/>
      <dgm:t>
        <a:bodyPr/>
        <a:lstStyle/>
        <a:p>
          <a:endParaRPr lang="en-US"/>
        </a:p>
      </dgm:t>
    </dgm:pt>
    <dgm:pt modelId="{BACB0EC8-0CE3-4D6C-B509-A4D83E919FBD}" type="pres">
      <dgm:prSet presAssocID="{4C1E8B2D-2113-4C8B-8EA4-D608C697CD65}" presName="hierChild4" presStyleCnt="0"/>
      <dgm:spPr/>
    </dgm:pt>
    <dgm:pt modelId="{659FB54C-F810-40C1-8AC4-BAE7515BB9B5}" type="pres">
      <dgm:prSet presAssocID="{2D37F6E7-D193-406D-BF5D-612EA58A3A65}" presName="Name10" presStyleLbl="parChTrans1D2" presStyleIdx="1" presStyleCnt="2"/>
      <dgm:spPr/>
      <dgm:t>
        <a:bodyPr/>
        <a:lstStyle/>
        <a:p>
          <a:endParaRPr lang="en-US"/>
        </a:p>
      </dgm:t>
    </dgm:pt>
    <dgm:pt modelId="{71B75F72-8E7A-4EC9-8FBA-F1A60E9BDD4A}" type="pres">
      <dgm:prSet presAssocID="{0068098C-8D80-4EDA-BEA4-941FD6776E35}" presName="hierRoot2" presStyleCnt="0"/>
      <dgm:spPr/>
    </dgm:pt>
    <dgm:pt modelId="{FAD44AE1-CB8C-49E7-8124-58CA751E6E2D}" type="pres">
      <dgm:prSet presAssocID="{0068098C-8D80-4EDA-BEA4-941FD6776E35}" presName="composite2" presStyleCnt="0"/>
      <dgm:spPr/>
    </dgm:pt>
    <dgm:pt modelId="{C55BCC48-F892-4900-B7AF-A5453C8FBD4B}" type="pres">
      <dgm:prSet presAssocID="{0068098C-8D80-4EDA-BEA4-941FD6776E35}" presName="background2" presStyleLbl="node2" presStyleIdx="1" presStyleCnt="2"/>
      <dgm:spPr/>
    </dgm:pt>
    <dgm:pt modelId="{80F73CCE-D630-499D-B0C0-B171B10DD41D}" type="pres">
      <dgm:prSet presAssocID="{0068098C-8D80-4EDA-BEA4-941FD6776E35}" presName="text2" presStyleLbl="fgAcc2" presStyleIdx="1" presStyleCnt="2">
        <dgm:presLayoutVars>
          <dgm:chPref val="3"/>
        </dgm:presLayoutVars>
      </dgm:prSet>
      <dgm:spPr/>
      <dgm:t>
        <a:bodyPr/>
        <a:lstStyle/>
        <a:p>
          <a:endParaRPr lang="en-US"/>
        </a:p>
      </dgm:t>
    </dgm:pt>
    <dgm:pt modelId="{4C74B6B3-0732-4E0C-AC8C-700D8F93BA64}" type="pres">
      <dgm:prSet presAssocID="{0068098C-8D80-4EDA-BEA4-941FD6776E35}" presName="hierChild3" presStyleCnt="0"/>
      <dgm:spPr/>
    </dgm:pt>
    <dgm:pt modelId="{94453328-E1E5-4B82-82E5-6A104199DF8F}" type="pres">
      <dgm:prSet presAssocID="{955D78B8-A3EC-4575-A641-BDCC597F8205}" presName="Name17" presStyleLbl="parChTrans1D3" presStyleIdx="4" presStyleCnt="6"/>
      <dgm:spPr/>
      <dgm:t>
        <a:bodyPr/>
        <a:lstStyle/>
        <a:p>
          <a:endParaRPr lang="en-US"/>
        </a:p>
      </dgm:t>
    </dgm:pt>
    <dgm:pt modelId="{5FF1CB78-46A9-4A16-B5A3-869BC3E7F2E9}" type="pres">
      <dgm:prSet presAssocID="{AC8F144F-FF44-4112-B271-14A1150F3A71}" presName="hierRoot3" presStyleCnt="0"/>
      <dgm:spPr/>
    </dgm:pt>
    <dgm:pt modelId="{B7CD1882-79D1-42A5-83FD-C6BF832A43FE}" type="pres">
      <dgm:prSet presAssocID="{AC8F144F-FF44-4112-B271-14A1150F3A71}" presName="composite3" presStyleCnt="0"/>
      <dgm:spPr/>
    </dgm:pt>
    <dgm:pt modelId="{5BBD4C01-E1E6-4343-A31E-0ACEA156A58B}" type="pres">
      <dgm:prSet presAssocID="{AC8F144F-FF44-4112-B271-14A1150F3A71}" presName="background3" presStyleLbl="node3" presStyleIdx="4" presStyleCnt="6"/>
      <dgm:spPr/>
    </dgm:pt>
    <dgm:pt modelId="{0852E3B0-F123-4A36-A59D-1B09DE80C241}" type="pres">
      <dgm:prSet presAssocID="{AC8F144F-FF44-4112-B271-14A1150F3A71}" presName="text3" presStyleLbl="fgAcc3" presStyleIdx="4" presStyleCnt="6">
        <dgm:presLayoutVars>
          <dgm:chPref val="3"/>
        </dgm:presLayoutVars>
      </dgm:prSet>
      <dgm:spPr/>
      <dgm:t>
        <a:bodyPr/>
        <a:lstStyle/>
        <a:p>
          <a:endParaRPr lang="en-US"/>
        </a:p>
      </dgm:t>
    </dgm:pt>
    <dgm:pt modelId="{9BC2F06A-AF0B-4538-8DB5-12D19B7CC67A}" type="pres">
      <dgm:prSet presAssocID="{AC8F144F-FF44-4112-B271-14A1150F3A71}" presName="hierChild4" presStyleCnt="0"/>
      <dgm:spPr/>
    </dgm:pt>
    <dgm:pt modelId="{1AC1DB5C-C3BC-477A-84B2-952B9E08B1D8}" type="pres">
      <dgm:prSet presAssocID="{DEB81767-DCEF-4005-B062-F3B0B6F2435B}" presName="Name17" presStyleLbl="parChTrans1D3" presStyleIdx="5" presStyleCnt="6"/>
      <dgm:spPr/>
      <dgm:t>
        <a:bodyPr/>
        <a:lstStyle/>
        <a:p>
          <a:endParaRPr lang="en-US"/>
        </a:p>
      </dgm:t>
    </dgm:pt>
    <dgm:pt modelId="{7FD494E2-56A5-422E-A494-3C1091E833E5}" type="pres">
      <dgm:prSet presAssocID="{12DF63D3-3AA3-4866-A9B7-44B6B036509B}" presName="hierRoot3" presStyleCnt="0"/>
      <dgm:spPr/>
    </dgm:pt>
    <dgm:pt modelId="{E70DEF3A-8FA8-4A0B-BAEA-F00D4E3E8C11}" type="pres">
      <dgm:prSet presAssocID="{12DF63D3-3AA3-4866-A9B7-44B6B036509B}" presName="composite3" presStyleCnt="0"/>
      <dgm:spPr/>
    </dgm:pt>
    <dgm:pt modelId="{68EC9E26-5174-4F72-A43B-82DB5D2B5F13}" type="pres">
      <dgm:prSet presAssocID="{12DF63D3-3AA3-4866-A9B7-44B6B036509B}" presName="background3" presStyleLbl="node3" presStyleIdx="5" presStyleCnt="6"/>
      <dgm:spPr/>
    </dgm:pt>
    <dgm:pt modelId="{3464A88B-C0CB-4213-911E-D35164693B75}" type="pres">
      <dgm:prSet presAssocID="{12DF63D3-3AA3-4866-A9B7-44B6B036509B}" presName="text3" presStyleLbl="fgAcc3" presStyleIdx="5" presStyleCnt="6">
        <dgm:presLayoutVars>
          <dgm:chPref val="3"/>
        </dgm:presLayoutVars>
      </dgm:prSet>
      <dgm:spPr/>
      <dgm:t>
        <a:bodyPr/>
        <a:lstStyle/>
        <a:p>
          <a:endParaRPr lang="en-US"/>
        </a:p>
      </dgm:t>
    </dgm:pt>
    <dgm:pt modelId="{24A0F9AA-4816-4A18-A47D-ADC635DF3DCC}" type="pres">
      <dgm:prSet presAssocID="{12DF63D3-3AA3-4866-A9B7-44B6B036509B}" presName="hierChild4" presStyleCnt="0"/>
      <dgm:spPr/>
    </dgm:pt>
  </dgm:ptLst>
  <dgm:cxnLst>
    <dgm:cxn modelId="{52C7DEDC-68AA-4989-99DD-19A3E74A6ED7}" type="presOf" srcId="{4C1E8B2D-2113-4C8B-8EA4-D608C697CD65}" destId="{43A9ACA1-6F64-43A6-AED0-450D84329096}" srcOrd="0" destOrd="0" presId="urn:microsoft.com/office/officeart/2005/8/layout/hierarchy1"/>
    <dgm:cxn modelId="{88A4345E-7A2B-43D1-823D-1E82E281620E}" type="presOf" srcId="{B2AAD39F-7DD6-4B16-81E0-EDE47DC68216}" destId="{AB035ADB-3D36-41C2-9733-FEB6DBCF11BC}" srcOrd="0" destOrd="0" presId="urn:microsoft.com/office/officeart/2005/8/layout/hierarchy1"/>
    <dgm:cxn modelId="{6F69A78C-E272-4566-B9A7-FF2815F06DDA}" srcId="{0068098C-8D80-4EDA-BEA4-941FD6776E35}" destId="{AC8F144F-FF44-4112-B271-14A1150F3A71}" srcOrd="0" destOrd="0" parTransId="{955D78B8-A3EC-4575-A641-BDCC597F8205}" sibTransId="{41D0CED0-37EB-4C01-8E6B-B4E2F910E855}"/>
    <dgm:cxn modelId="{1E7FFAE8-59EF-4196-ABE3-81DAC63F8B37}" type="presOf" srcId="{2BDAF512-D061-48D8-B6C8-69438D396B9B}" destId="{2515227C-2769-484C-A5EF-6A296A51BE37}" srcOrd="0" destOrd="0" presId="urn:microsoft.com/office/officeart/2005/8/layout/hierarchy1"/>
    <dgm:cxn modelId="{2C6622D5-FA8E-4504-9A7C-740C5FE53A8D}" type="presOf" srcId="{9E6CB49D-9345-4779-AA58-5A8C7C47B8BC}" destId="{5CEF451D-8B48-43E7-9AA7-39788C24EBC5}" srcOrd="0" destOrd="0" presId="urn:microsoft.com/office/officeart/2005/8/layout/hierarchy1"/>
    <dgm:cxn modelId="{375A3726-86B8-4C8A-9D5E-07E98D75C0FB}" type="presOf" srcId="{8F26C868-B0C4-47C3-862B-35DD503D93F5}" destId="{19B00873-3D5D-4361-A3F8-A19923318FE3}" srcOrd="0" destOrd="0" presId="urn:microsoft.com/office/officeart/2005/8/layout/hierarchy1"/>
    <dgm:cxn modelId="{5E0532A3-01D2-4E86-8D8C-52B8576766C4}" srcId="{2A7AA42E-DF03-46EB-BDFA-8BB9D24E4F5C}" destId="{E7FE704B-6950-40E1-B437-9BAC4AD6974D}" srcOrd="0" destOrd="0" parTransId="{31F14F46-DF69-4B4D-B5F7-5834C871C80C}" sibTransId="{223DF7B8-ADBC-4F3A-A359-267424A4FB4F}"/>
    <dgm:cxn modelId="{3A4A073A-E831-4C43-AF90-64EFA3A773AD}" srcId="{E7FE704B-6950-40E1-B437-9BAC4AD6974D}" destId="{B2AAD39F-7DD6-4B16-81E0-EDE47DC68216}" srcOrd="0" destOrd="0" parTransId="{6CD1AB36-2624-4F8A-8628-8E31D68C1E10}" sibTransId="{B160AFB7-ABE0-4EB9-B488-1EBF57CCD880}"/>
    <dgm:cxn modelId="{48A86DFA-8ED0-460B-AE7A-5E14828F7CDC}" srcId="{B2AAD39F-7DD6-4B16-81E0-EDE47DC68216}" destId="{4C1E8B2D-2113-4C8B-8EA4-D608C697CD65}" srcOrd="3" destOrd="0" parTransId="{2BDAF512-D061-48D8-B6C8-69438D396B9B}" sibTransId="{6C24C5B5-0E36-4CC5-814C-C9D3F8D9F286}"/>
    <dgm:cxn modelId="{8325AE32-0975-4A33-892E-C18AA3C729DF}" type="presOf" srcId="{0068098C-8D80-4EDA-BEA4-941FD6776E35}" destId="{80F73CCE-D630-499D-B0C0-B171B10DD41D}" srcOrd="0" destOrd="0" presId="urn:microsoft.com/office/officeart/2005/8/layout/hierarchy1"/>
    <dgm:cxn modelId="{87366601-C2E7-42F1-94C9-41DBD8D92FFF}" type="presOf" srcId="{12DF63D3-3AA3-4866-A9B7-44B6B036509B}" destId="{3464A88B-C0CB-4213-911E-D35164693B75}" srcOrd="0" destOrd="0" presId="urn:microsoft.com/office/officeart/2005/8/layout/hierarchy1"/>
    <dgm:cxn modelId="{0E29454C-1A87-49C0-9724-907A0B75779F}" type="presOf" srcId="{2D37F6E7-D193-406D-BF5D-612EA58A3A65}" destId="{659FB54C-F810-40C1-8AC4-BAE7515BB9B5}" srcOrd="0" destOrd="0" presId="urn:microsoft.com/office/officeart/2005/8/layout/hierarchy1"/>
    <dgm:cxn modelId="{6AFE7C39-1644-4DA2-B8A9-CB12EB4A202F}" type="presOf" srcId="{C8E546B9-4D6F-47F2-8B11-136CF5BFA978}" destId="{53963C4A-D4DD-4CA1-93F2-DC0283CE2FCF}" srcOrd="0" destOrd="0" presId="urn:microsoft.com/office/officeart/2005/8/layout/hierarchy1"/>
    <dgm:cxn modelId="{1938C533-5C54-4727-93E2-380F8AD1BCB3}" type="presOf" srcId="{EB39F21F-B7EE-4379-8D9B-3C59D0C0D1B1}" destId="{1CDA5DE5-D9A1-4E4E-9395-4C6F8DB1FC8F}" srcOrd="0" destOrd="0" presId="urn:microsoft.com/office/officeart/2005/8/layout/hierarchy1"/>
    <dgm:cxn modelId="{146FDF14-C843-4A97-A443-B7A6839682B6}" type="presOf" srcId="{37FCF86D-6C78-4969-A0EF-C24641EF7C13}" destId="{09D4DC8C-4AC6-4267-B062-FE931C6BA664}" srcOrd="0" destOrd="0" presId="urn:microsoft.com/office/officeart/2005/8/layout/hierarchy1"/>
    <dgm:cxn modelId="{5C0A25B8-56CE-4EA9-90D6-7560A4B5607E}" type="presOf" srcId="{955D78B8-A3EC-4575-A641-BDCC597F8205}" destId="{94453328-E1E5-4B82-82E5-6A104199DF8F}" srcOrd="0" destOrd="0" presId="urn:microsoft.com/office/officeart/2005/8/layout/hierarchy1"/>
    <dgm:cxn modelId="{00A5E9CE-F4C9-4257-AB29-E554DE98301E}" type="presOf" srcId="{DEB81767-DCEF-4005-B062-F3B0B6F2435B}" destId="{1AC1DB5C-C3BC-477A-84B2-952B9E08B1D8}" srcOrd="0" destOrd="0" presId="urn:microsoft.com/office/officeart/2005/8/layout/hierarchy1"/>
    <dgm:cxn modelId="{719AFADE-4103-4F98-A9A5-D183457408C9}" type="presOf" srcId="{AC8F144F-FF44-4112-B271-14A1150F3A71}" destId="{0852E3B0-F123-4A36-A59D-1B09DE80C241}" srcOrd="0" destOrd="0" presId="urn:microsoft.com/office/officeart/2005/8/layout/hierarchy1"/>
    <dgm:cxn modelId="{E8075831-C2D2-4626-8BB3-E7BCAF4C2B9B}" type="presOf" srcId="{6CD1AB36-2624-4F8A-8628-8E31D68C1E10}" destId="{3869B07C-F09B-4569-9879-7215B508B5C4}" srcOrd="0" destOrd="0" presId="urn:microsoft.com/office/officeart/2005/8/layout/hierarchy1"/>
    <dgm:cxn modelId="{78CF2158-13CF-435A-A522-373BD43E856E}" type="presOf" srcId="{2A7AA42E-DF03-46EB-BDFA-8BB9D24E4F5C}" destId="{94EB9EEC-B4A5-4D35-A07E-6B44FC006233}" srcOrd="0" destOrd="0" presId="urn:microsoft.com/office/officeart/2005/8/layout/hierarchy1"/>
    <dgm:cxn modelId="{5CECD4D0-D671-456E-A78F-1037488724FD}" srcId="{B2AAD39F-7DD6-4B16-81E0-EDE47DC68216}" destId="{EB39F21F-B7EE-4379-8D9B-3C59D0C0D1B1}" srcOrd="1" destOrd="0" parTransId="{2E4DF9F6-8367-43CF-88D3-A6572F7A2CFA}" sibTransId="{F0D0A0BE-0986-4554-B763-9979550AC570}"/>
    <dgm:cxn modelId="{BC993BDA-6A8F-4406-A67E-E76A1A00AEBC}" srcId="{B2AAD39F-7DD6-4B16-81E0-EDE47DC68216}" destId="{8F26C868-B0C4-47C3-862B-35DD503D93F5}" srcOrd="2" destOrd="0" parTransId="{C8E546B9-4D6F-47F2-8B11-136CF5BFA978}" sibTransId="{73E2F98C-485B-4C5E-9473-8E72AB0387C7}"/>
    <dgm:cxn modelId="{A5C05F90-E254-4547-AF89-A341E8F341D0}" srcId="{E7FE704B-6950-40E1-B437-9BAC4AD6974D}" destId="{0068098C-8D80-4EDA-BEA4-941FD6776E35}" srcOrd="1" destOrd="0" parTransId="{2D37F6E7-D193-406D-BF5D-612EA58A3A65}" sibTransId="{B3435759-A8A1-456F-9599-17552FA78001}"/>
    <dgm:cxn modelId="{E9F8EB67-4C5F-4AFF-94B2-4B352B32E865}" srcId="{0068098C-8D80-4EDA-BEA4-941FD6776E35}" destId="{12DF63D3-3AA3-4866-A9B7-44B6B036509B}" srcOrd="1" destOrd="0" parTransId="{DEB81767-DCEF-4005-B062-F3B0B6F2435B}" sibTransId="{E501D396-19AA-478D-A4DD-4D71A8F8FF78}"/>
    <dgm:cxn modelId="{84C767FA-8DD0-43F8-9C0E-444C2EDF940A}" srcId="{B2AAD39F-7DD6-4B16-81E0-EDE47DC68216}" destId="{37FCF86D-6C78-4969-A0EF-C24641EF7C13}" srcOrd="0" destOrd="0" parTransId="{9E6CB49D-9345-4779-AA58-5A8C7C47B8BC}" sibTransId="{0B5EBBCE-BEA3-46A7-BCA5-211058F269E3}"/>
    <dgm:cxn modelId="{F985F119-B852-48D2-A1A5-1DF64E94736E}" type="presOf" srcId="{2E4DF9F6-8367-43CF-88D3-A6572F7A2CFA}" destId="{84D74EBF-05AC-4CD0-B8B1-B45002F45CB4}" srcOrd="0" destOrd="0" presId="urn:microsoft.com/office/officeart/2005/8/layout/hierarchy1"/>
    <dgm:cxn modelId="{C8B77C6A-B99F-42A0-AE27-2A5E734770EF}" type="presOf" srcId="{E7FE704B-6950-40E1-B437-9BAC4AD6974D}" destId="{525D977A-A9F0-49D4-9975-134061594564}" srcOrd="0" destOrd="0" presId="urn:microsoft.com/office/officeart/2005/8/layout/hierarchy1"/>
    <dgm:cxn modelId="{0F4BD169-7F5F-4F65-BB6E-B9B774410FD0}" type="presParOf" srcId="{94EB9EEC-B4A5-4D35-A07E-6B44FC006233}" destId="{1AFBEC4E-0F0A-4CE7-99C5-DA73347AFF3B}" srcOrd="0" destOrd="0" presId="urn:microsoft.com/office/officeart/2005/8/layout/hierarchy1"/>
    <dgm:cxn modelId="{B5E10224-F298-4E00-92FE-3949F7518A5D}" type="presParOf" srcId="{1AFBEC4E-0F0A-4CE7-99C5-DA73347AFF3B}" destId="{77081E94-99A4-4792-8F2C-C2798837E657}" srcOrd="0" destOrd="0" presId="urn:microsoft.com/office/officeart/2005/8/layout/hierarchy1"/>
    <dgm:cxn modelId="{748ABB8F-D1CB-49FA-B16A-5B9FB6BA26FB}" type="presParOf" srcId="{77081E94-99A4-4792-8F2C-C2798837E657}" destId="{C51D6B01-1F4E-41E8-BEF6-F5FEF5CA24D8}" srcOrd="0" destOrd="0" presId="urn:microsoft.com/office/officeart/2005/8/layout/hierarchy1"/>
    <dgm:cxn modelId="{44504346-4381-480F-8CD2-2FE4C31DA082}" type="presParOf" srcId="{77081E94-99A4-4792-8F2C-C2798837E657}" destId="{525D977A-A9F0-49D4-9975-134061594564}" srcOrd="1" destOrd="0" presId="urn:microsoft.com/office/officeart/2005/8/layout/hierarchy1"/>
    <dgm:cxn modelId="{4F2558F5-0765-48B4-B9E9-C89829705B1E}" type="presParOf" srcId="{1AFBEC4E-0F0A-4CE7-99C5-DA73347AFF3B}" destId="{BA091CFA-2176-474F-8F05-455C591FBBAF}" srcOrd="1" destOrd="0" presId="urn:microsoft.com/office/officeart/2005/8/layout/hierarchy1"/>
    <dgm:cxn modelId="{B04D4D46-5E48-4C0B-A2D4-4AA6C2E97F92}" type="presParOf" srcId="{BA091CFA-2176-474F-8F05-455C591FBBAF}" destId="{3869B07C-F09B-4569-9879-7215B508B5C4}" srcOrd="0" destOrd="0" presId="urn:microsoft.com/office/officeart/2005/8/layout/hierarchy1"/>
    <dgm:cxn modelId="{57F37BD0-84D3-495D-A1EE-A9905C1160CB}" type="presParOf" srcId="{BA091CFA-2176-474F-8F05-455C591FBBAF}" destId="{0B154D3A-756C-4DF0-ADE0-ED71F44847FD}" srcOrd="1" destOrd="0" presId="urn:microsoft.com/office/officeart/2005/8/layout/hierarchy1"/>
    <dgm:cxn modelId="{2B937AD8-2C60-4298-8EAE-202E72339F1C}" type="presParOf" srcId="{0B154D3A-756C-4DF0-ADE0-ED71F44847FD}" destId="{0F9861A6-4C70-4268-9A9F-5E8495A3507C}" srcOrd="0" destOrd="0" presId="urn:microsoft.com/office/officeart/2005/8/layout/hierarchy1"/>
    <dgm:cxn modelId="{28886975-580D-41AF-9FE2-6CB3B8F829F8}" type="presParOf" srcId="{0F9861A6-4C70-4268-9A9F-5E8495A3507C}" destId="{3086D81D-F4C6-4E20-93C0-A902A7858A7B}" srcOrd="0" destOrd="0" presId="urn:microsoft.com/office/officeart/2005/8/layout/hierarchy1"/>
    <dgm:cxn modelId="{E195FB5E-AFB9-43E4-8BF7-FCA698D6C415}" type="presParOf" srcId="{0F9861A6-4C70-4268-9A9F-5E8495A3507C}" destId="{AB035ADB-3D36-41C2-9733-FEB6DBCF11BC}" srcOrd="1" destOrd="0" presId="urn:microsoft.com/office/officeart/2005/8/layout/hierarchy1"/>
    <dgm:cxn modelId="{6BDAD976-EB83-4BE1-BE13-3C084DD593F8}" type="presParOf" srcId="{0B154D3A-756C-4DF0-ADE0-ED71F44847FD}" destId="{5B415A7B-CF39-4D64-B879-8D5073C5AAF7}" srcOrd="1" destOrd="0" presId="urn:microsoft.com/office/officeart/2005/8/layout/hierarchy1"/>
    <dgm:cxn modelId="{78BA5278-D6BC-490F-B8D0-B0B5112EC828}" type="presParOf" srcId="{5B415A7B-CF39-4D64-B879-8D5073C5AAF7}" destId="{5CEF451D-8B48-43E7-9AA7-39788C24EBC5}" srcOrd="0" destOrd="0" presId="urn:microsoft.com/office/officeart/2005/8/layout/hierarchy1"/>
    <dgm:cxn modelId="{685D1D7D-27F3-4689-B221-EFAC259C860D}" type="presParOf" srcId="{5B415A7B-CF39-4D64-B879-8D5073C5AAF7}" destId="{68B8F62A-4425-4BAE-95B5-4DCA89E04AAC}" srcOrd="1" destOrd="0" presId="urn:microsoft.com/office/officeart/2005/8/layout/hierarchy1"/>
    <dgm:cxn modelId="{11A3DA01-0415-4082-AE15-94447CD5E9C6}" type="presParOf" srcId="{68B8F62A-4425-4BAE-95B5-4DCA89E04AAC}" destId="{EC20E722-63DF-456C-AF4C-F353CFBA2858}" srcOrd="0" destOrd="0" presId="urn:microsoft.com/office/officeart/2005/8/layout/hierarchy1"/>
    <dgm:cxn modelId="{0726DF34-0C2C-4DAD-ADA6-B8B581813BE0}" type="presParOf" srcId="{EC20E722-63DF-456C-AF4C-F353CFBA2858}" destId="{8F906CE8-32B4-4DC8-ADBB-EF6C08A2CB76}" srcOrd="0" destOrd="0" presId="urn:microsoft.com/office/officeart/2005/8/layout/hierarchy1"/>
    <dgm:cxn modelId="{5195BE4F-A9F4-413B-8D42-8DA5A2DBACEA}" type="presParOf" srcId="{EC20E722-63DF-456C-AF4C-F353CFBA2858}" destId="{09D4DC8C-4AC6-4267-B062-FE931C6BA664}" srcOrd="1" destOrd="0" presId="urn:microsoft.com/office/officeart/2005/8/layout/hierarchy1"/>
    <dgm:cxn modelId="{3AA53637-D4EB-4BBE-92A5-8C1150D86289}" type="presParOf" srcId="{68B8F62A-4425-4BAE-95B5-4DCA89E04AAC}" destId="{BF2A4046-09B4-4445-A1F8-71BE1A491BD3}" srcOrd="1" destOrd="0" presId="urn:microsoft.com/office/officeart/2005/8/layout/hierarchy1"/>
    <dgm:cxn modelId="{4B46C658-1723-4978-A474-5A80E0765EC4}" type="presParOf" srcId="{5B415A7B-CF39-4D64-B879-8D5073C5AAF7}" destId="{84D74EBF-05AC-4CD0-B8B1-B45002F45CB4}" srcOrd="2" destOrd="0" presId="urn:microsoft.com/office/officeart/2005/8/layout/hierarchy1"/>
    <dgm:cxn modelId="{C89B11B0-9DCB-4AB9-BBAC-F65A29F91352}" type="presParOf" srcId="{5B415A7B-CF39-4D64-B879-8D5073C5AAF7}" destId="{91DBC98F-AAE3-4BCC-90FA-B77A52F9564F}" srcOrd="3" destOrd="0" presId="urn:microsoft.com/office/officeart/2005/8/layout/hierarchy1"/>
    <dgm:cxn modelId="{46D46B49-F163-4F3D-903F-ECB0DE00704A}" type="presParOf" srcId="{91DBC98F-AAE3-4BCC-90FA-B77A52F9564F}" destId="{EE9FBBFD-CD06-4832-8436-B053A5E2F44F}" srcOrd="0" destOrd="0" presId="urn:microsoft.com/office/officeart/2005/8/layout/hierarchy1"/>
    <dgm:cxn modelId="{202AC602-AEC0-49FD-845E-D6B7E4DFC610}" type="presParOf" srcId="{EE9FBBFD-CD06-4832-8436-B053A5E2F44F}" destId="{8C48B828-0DE7-4F68-92C0-A716E96B0FD5}" srcOrd="0" destOrd="0" presId="urn:microsoft.com/office/officeart/2005/8/layout/hierarchy1"/>
    <dgm:cxn modelId="{C95A1C3B-8065-4022-8198-4F7C519C5EC6}" type="presParOf" srcId="{EE9FBBFD-CD06-4832-8436-B053A5E2F44F}" destId="{1CDA5DE5-D9A1-4E4E-9395-4C6F8DB1FC8F}" srcOrd="1" destOrd="0" presId="urn:microsoft.com/office/officeart/2005/8/layout/hierarchy1"/>
    <dgm:cxn modelId="{D4A37432-8F49-41B3-90EF-C152A4DB96CF}" type="presParOf" srcId="{91DBC98F-AAE3-4BCC-90FA-B77A52F9564F}" destId="{871298DF-76F5-46FC-9635-21142024A320}" srcOrd="1" destOrd="0" presId="urn:microsoft.com/office/officeart/2005/8/layout/hierarchy1"/>
    <dgm:cxn modelId="{ED854EF8-4DB2-4084-B6DF-C3FD45863DED}" type="presParOf" srcId="{5B415A7B-CF39-4D64-B879-8D5073C5AAF7}" destId="{53963C4A-D4DD-4CA1-93F2-DC0283CE2FCF}" srcOrd="4" destOrd="0" presId="urn:microsoft.com/office/officeart/2005/8/layout/hierarchy1"/>
    <dgm:cxn modelId="{D44724AF-6C49-4C0F-8390-CC6C18A11141}" type="presParOf" srcId="{5B415A7B-CF39-4D64-B879-8D5073C5AAF7}" destId="{A40C7396-B131-4DF2-91AF-E033E9F31E75}" srcOrd="5" destOrd="0" presId="urn:microsoft.com/office/officeart/2005/8/layout/hierarchy1"/>
    <dgm:cxn modelId="{76902F6F-20D6-4761-AACE-10F6B7252F61}" type="presParOf" srcId="{A40C7396-B131-4DF2-91AF-E033E9F31E75}" destId="{DC003C77-0FBB-40A0-9301-66E6C5ED0072}" srcOrd="0" destOrd="0" presId="urn:microsoft.com/office/officeart/2005/8/layout/hierarchy1"/>
    <dgm:cxn modelId="{FEBA9049-430B-4541-AC95-0D17E9E31086}" type="presParOf" srcId="{DC003C77-0FBB-40A0-9301-66E6C5ED0072}" destId="{6F01DFDF-687F-47BA-B686-83917650F0BA}" srcOrd="0" destOrd="0" presId="urn:microsoft.com/office/officeart/2005/8/layout/hierarchy1"/>
    <dgm:cxn modelId="{85C39CE3-19E5-4B6D-99AD-5CAB116F7102}" type="presParOf" srcId="{DC003C77-0FBB-40A0-9301-66E6C5ED0072}" destId="{19B00873-3D5D-4361-A3F8-A19923318FE3}" srcOrd="1" destOrd="0" presId="urn:microsoft.com/office/officeart/2005/8/layout/hierarchy1"/>
    <dgm:cxn modelId="{D9685DB2-3ED4-4407-87E2-2072ADA10749}" type="presParOf" srcId="{A40C7396-B131-4DF2-91AF-E033E9F31E75}" destId="{D2D5EFEC-1632-4CDE-B15A-E53DB3C66D8C}" srcOrd="1" destOrd="0" presId="urn:microsoft.com/office/officeart/2005/8/layout/hierarchy1"/>
    <dgm:cxn modelId="{E76B134B-E777-4A6F-B3BD-9974BAEFC425}" type="presParOf" srcId="{5B415A7B-CF39-4D64-B879-8D5073C5AAF7}" destId="{2515227C-2769-484C-A5EF-6A296A51BE37}" srcOrd="6" destOrd="0" presId="urn:microsoft.com/office/officeart/2005/8/layout/hierarchy1"/>
    <dgm:cxn modelId="{042C6186-61F6-49C9-BB26-5F1E0D5B2A46}" type="presParOf" srcId="{5B415A7B-CF39-4D64-B879-8D5073C5AAF7}" destId="{34B76022-E76E-4867-A993-06422E364D37}" srcOrd="7" destOrd="0" presId="urn:microsoft.com/office/officeart/2005/8/layout/hierarchy1"/>
    <dgm:cxn modelId="{06CE6440-F002-4595-A8D3-EB5A7767ED41}" type="presParOf" srcId="{34B76022-E76E-4867-A993-06422E364D37}" destId="{D12B2BDE-EA5A-4E70-8C04-49D694BD2CE3}" srcOrd="0" destOrd="0" presId="urn:microsoft.com/office/officeart/2005/8/layout/hierarchy1"/>
    <dgm:cxn modelId="{5DC50234-A44F-4D48-9667-54C486E53EDC}" type="presParOf" srcId="{D12B2BDE-EA5A-4E70-8C04-49D694BD2CE3}" destId="{E234C1E5-111D-480A-970C-189519FE31EC}" srcOrd="0" destOrd="0" presId="urn:microsoft.com/office/officeart/2005/8/layout/hierarchy1"/>
    <dgm:cxn modelId="{48E02256-F152-4172-9E36-3C6771C3D8FB}" type="presParOf" srcId="{D12B2BDE-EA5A-4E70-8C04-49D694BD2CE3}" destId="{43A9ACA1-6F64-43A6-AED0-450D84329096}" srcOrd="1" destOrd="0" presId="urn:microsoft.com/office/officeart/2005/8/layout/hierarchy1"/>
    <dgm:cxn modelId="{A13C1674-751C-424C-8E90-3C4A414F8773}" type="presParOf" srcId="{34B76022-E76E-4867-A993-06422E364D37}" destId="{BACB0EC8-0CE3-4D6C-B509-A4D83E919FBD}" srcOrd="1" destOrd="0" presId="urn:microsoft.com/office/officeart/2005/8/layout/hierarchy1"/>
    <dgm:cxn modelId="{71EB02C7-1771-4D88-851F-71D970E27E9C}" type="presParOf" srcId="{BA091CFA-2176-474F-8F05-455C591FBBAF}" destId="{659FB54C-F810-40C1-8AC4-BAE7515BB9B5}" srcOrd="2" destOrd="0" presId="urn:microsoft.com/office/officeart/2005/8/layout/hierarchy1"/>
    <dgm:cxn modelId="{E0C0DE29-8942-4237-845F-E423A442A9B3}" type="presParOf" srcId="{BA091CFA-2176-474F-8F05-455C591FBBAF}" destId="{71B75F72-8E7A-4EC9-8FBA-F1A60E9BDD4A}" srcOrd="3" destOrd="0" presId="urn:microsoft.com/office/officeart/2005/8/layout/hierarchy1"/>
    <dgm:cxn modelId="{C040E5F7-1C63-4724-A04E-28A65582A217}" type="presParOf" srcId="{71B75F72-8E7A-4EC9-8FBA-F1A60E9BDD4A}" destId="{FAD44AE1-CB8C-49E7-8124-58CA751E6E2D}" srcOrd="0" destOrd="0" presId="urn:microsoft.com/office/officeart/2005/8/layout/hierarchy1"/>
    <dgm:cxn modelId="{33A86DC1-3CA5-4B31-B3D5-B5CE5D166C53}" type="presParOf" srcId="{FAD44AE1-CB8C-49E7-8124-58CA751E6E2D}" destId="{C55BCC48-F892-4900-B7AF-A5453C8FBD4B}" srcOrd="0" destOrd="0" presId="urn:microsoft.com/office/officeart/2005/8/layout/hierarchy1"/>
    <dgm:cxn modelId="{D5B5A75F-D658-45F6-81B8-5C6AE0D72171}" type="presParOf" srcId="{FAD44AE1-CB8C-49E7-8124-58CA751E6E2D}" destId="{80F73CCE-D630-499D-B0C0-B171B10DD41D}" srcOrd="1" destOrd="0" presId="urn:microsoft.com/office/officeart/2005/8/layout/hierarchy1"/>
    <dgm:cxn modelId="{C15AC200-294F-4B47-AB9C-2D1D2D52420F}" type="presParOf" srcId="{71B75F72-8E7A-4EC9-8FBA-F1A60E9BDD4A}" destId="{4C74B6B3-0732-4E0C-AC8C-700D8F93BA64}" srcOrd="1" destOrd="0" presId="urn:microsoft.com/office/officeart/2005/8/layout/hierarchy1"/>
    <dgm:cxn modelId="{792FB343-5E4D-4C6A-BDD4-95A18C717013}" type="presParOf" srcId="{4C74B6B3-0732-4E0C-AC8C-700D8F93BA64}" destId="{94453328-E1E5-4B82-82E5-6A104199DF8F}" srcOrd="0" destOrd="0" presId="urn:microsoft.com/office/officeart/2005/8/layout/hierarchy1"/>
    <dgm:cxn modelId="{6CE6B48D-D0D7-4024-B8D2-0C739CE4EE78}" type="presParOf" srcId="{4C74B6B3-0732-4E0C-AC8C-700D8F93BA64}" destId="{5FF1CB78-46A9-4A16-B5A3-869BC3E7F2E9}" srcOrd="1" destOrd="0" presId="urn:microsoft.com/office/officeart/2005/8/layout/hierarchy1"/>
    <dgm:cxn modelId="{370B8F57-AF9F-422C-878A-6614EE0D44F8}" type="presParOf" srcId="{5FF1CB78-46A9-4A16-B5A3-869BC3E7F2E9}" destId="{B7CD1882-79D1-42A5-83FD-C6BF832A43FE}" srcOrd="0" destOrd="0" presId="urn:microsoft.com/office/officeart/2005/8/layout/hierarchy1"/>
    <dgm:cxn modelId="{D160658E-756E-43D6-9D05-48ECE5B9671F}" type="presParOf" srcId="{B7CD1882-79D1-42A5-83FD-C6BF832A43FE}" destId="{5BBD4C01-E1E6-4343-A31E-0ACEA156A58B}" srcOrd="0" destOrd="0" presId="urn:microsoft.com/office/officeart/2005/8/layout/hierarchy1"/>
    <dgm:cxn modelId="{6923791F-B4E1-4256-B47B-6F83DFF50CAF}" type="presParOf" srcId="{B7CD1882-79D1-42A5-83FD-C6BF832A43FE}" destId="{0852E3B0-F123-4A36-A59D-1B09DE80C241}" srcOrd="1" destOrd="0" presId="urn:microsoft.com/office/officeart/2005/8/layout/hierarchy1"/>
    <dgm:cxn modelId="{D6A7AB29-8B0A-4DCA-8547-BDB19F850F32}" type="presParOf" srcId="{5FF1CB78-46A9-4A16-B5A3-869BC3E7F2E9}" destId="{9BC2F06A-AF0B-4538-8DB5-12D19B7CC67A}" srcOrd="1" destOrd="0" presId="urn:microsoft.com/office/officeart/2005/8/layout/hierarchy1"/>
    <dgm:cxn modelId="{D18E6914-6208-4472-B8A2-712222A715F9}" type="presParOf" srcId="{4C74B6B3-0732-4E0C-AC8C-700D8F93BA64}" destId="{1AC1DB5C-C3BC-477A-84B2-952B9E08B1D8}" srcOrd="2" destOrd="0" presId="urn:microsoft.com/office/officeart/2005/8/layout/hierarchy1"/>
    <dgm:cxn modelId="{F5A6F59D-6671-4392-84B6-B47EA3377D08}" type="presParOf" srcId="{4C74B6B3-0732-4E0C-AC8C-700D8F93BA64}" destId="{7FD494E2-56A5-422E-A494-3C1091E833E5}" srcOrd="3" destOrd="0" presId="urn:microsoft.com/office/officeart/2005/8/layout/hierarchy1"/>
    <dgm:cxn modelId="{170F8C41-A48D-430D-9D31-F58D8453FDA9}" type="presParOf" srcId="{7FD494E2-56A5-422E-A494-3C1091E833E5}" destId="{E70DEF3A-8FA8-4A0B-BAEA-F00D4E3E8C11}" srcOrd="0" destOrd="0" presId="urn:microsoft.com/office/officeart/2005/8/layout/hierarchy1"/>
    <dgm:cxn modelId="{6C94D1D2-21D4-4EAB-9A23-B2A51E60B7C3}" type="presParOf" srcId="{E70DEF3A-8FA8-4A0B-BAEA-F00D4E3E8C11}" destId="{68EC9E26-5174-4F72-A43B-82DB5D2B5F13}" srcOrd="0" destOrd="0" presId="urn:microsoft.com/office/officeart/2005/8/layout/hierarchy1"/>
    <dgm:cxn modelId="{78D244AE-DC66-4457-AC23-CBC4DA2DBE2E}" type="presParOf" srcId="{E70DEF3A-8FA8-4A0B-BAEA-F00D4E3E8C11}" destId="{3464A88B-C0CB-4213-911E-D35164693B75}" srcOrd="1" destOrd="0" presId="urn:microsoft.com/office/officeart/2005/8/layout/hierarchy1"/>
    <dgm:cxn modelId="{3B8B8543-86F4-4BAA-AA6A-9FADE4C70839}" type="presParOf" srcId="{7FD494E2-56A5-422E-A494-3C1091E833E5}" destId="{24A0F9AA-4816-4A18-A47D-ADC635DF3DCC}"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A10F3C15-CDAF-4CC2-A463-F5FBF29D8762}"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DFBE33A7-F4C3-490D-9041-29A456C132D8}">
      <dgm:prSet phldrT="[Text]" custT="1"/>
      <dgm:spPr/>
      <dgm:t>
        <a:bodyPr/>
        <a:lstStyle/>
        <a:p>
          <a:r>
            <a:rPr lang="en-US" sz="1800" dirty="0" smtClean="0">
              <a:latin typeface="+mj-lt"/>
            </a:rPr>
            <a:t>Main purpose</a:t>
          </a:r>
        </a:p>
      </dgm:t>
    </dgm:pt>
    <dgm:pt modelId="{D6CC3AA5-07AC-4DD8-88B0-3359A1AFAE17}" type="parTrans" cxnId="{F3B47258-7D6C-4495-A806-C03C88D06071}">
      <dgm:prSet/>
      <dgm:spPr/>
      <dgm:t>
        <a:bodyPr/>
        <a:lstStyle/>
        <a:p>
          <a:endParaRPr lang="en-US"/>
        </a:p>
      </dgm:t>
    </dgm:pt>
    <dgm:pt modelId="{E950B674-74E3-4FBC-BD04-66111B195688}" type="sibTrans" cxnId="{F3B47258-7D6C-4495-A806-C03C88D06071}">
      <dgm:prSet/>
      <dgm:spPr/>
      <dgm:t>
        <a:bodyPr/>
        <a:lstStyle/>
        <a:p>
          <a:endParaRPr lang="en-US"/>
        </a:p>
      </dgm:t>
    </dgm:pt>
    <dgm:pt modelId="{F82D78C3-0C72-4185-B0B2-06E67D1B16E9}">
      <dgm:prSet phldrT="[Text]" custT="1"/>
      <dgm:spPr/>
      <dgm:t>
        <a:bodyPr/>
        <a:lstStyle/>
        <a:p>
          <a:r>
            <a:rPr lang="en-US" sz="1800" dirty="0" smtClean="0">
              <a:latin typeface="+mj-lt"/>
            </a:rPr>
            <a:t>Maximum Capacity</a:t>
          </a:r>
          <a:endParaRPr lang="en-US" sz="1800" dirty="0">
            <a:latin typeface="+mj-lt"/>
          </a:endParaRPr>
        </a:p>
      </dgm:t>
    </dgm:pt>
    <dgm:pt modelId="{89AA38A2-1423-4D8B-823E-863D488A87A6}" type="parTrans" cxnId="{2BA21631-C2E7-445B-93FD-DA27C082659E}">
      <dgm:prSet/>
      <dgm:spPr/>
      <dgm:t>
        <a:bodyPr/>
        <a:lstStyle/>
        <a:p>
          <a:endParaRPr lang="en-US" sz="1800">
            <a:solidFill>
              <a:schemeClr val="tx1"/>
            </a:solidFill>
            <a:latin typeface="+mj-lt"/>
          </a:endParaRPr>
        </a:p>
      </dgm:t>
    </dgm:pt>
    <dgm:pt modelId="{4D94A853-0DF9-42E9-9AC5-E7D12E90CF30}" type="sibTrans" cxnId="{2BA21631-C2E7-445B-93FD-DA27C082659E}">
      <dgm:prSet/>
      <dgm:spPr/>
      <dgm:t>
        <a:bodyPr/>
        <a:lstStyle/>
        <a:p>
          <a:endParaRPr lang="en-US"/>
        </a:p>
      </dgm:t>
    </dgm:pt>
    <dgm:pt modelId="{21D3FFE3-7659-4567-A9A0-68E25694A7FD}">
      <dgm:prSet phldrT="[Text]" custT="1"/>
      <dgm:spPr/>
      <dgm:t>
        <a:bodyPr/>
        <a:lstStyle/>
        <a:p>
          <a:r>
            <a:rPr lang="en-US" sz="1800" dirty="0" smtClean="0">
              <a:latin typeface="+mj-lt"/>
            </a:rPr>
            <a:t>Cost low Energy</a:t>
          </a:r>
          <a:endParaRPr lang="en-US" sz="1800" dirty="0">
            <a:latin typeface="+mj-lt"/>
          </a:endParaRPr>
        </a:p>
      </dgm:t>
    </dgm:pt>
    <dgm:pt modelId="{91E32739-CDAB-4DC3-85C9-941F75AFE62D}" type="parTrans" cxnId="{9D0158E9-E69F-4AB5-91F9-C94D3DEE42BE}">
      <dgm:prSet/>
      <dgm:spPr/>
      <dgm:t>
        <a:bodyPr/>
        <a:lstStyle/>
        <a:p>
          <a:endParaRPr lang="en-US" sz="1800">
            <a:solidFill>
              <a:schemeClr val="tx1"/>
            </a:solidFill>
            <a:latin typeface="+mj-lt"/>
          </a:endParaRPr>
        </a:p>
      </dgm:t>
    </dgm:pt>
    <dgm:pt modelId="{530504A5-50C0-4EA1-865A-3998A94681CA}" type="sibTrans" cxnId="{9D0158E9-E69F-4AB5-91F9-C94D3DEE42BE}">
      <dgm:prSet/>
      <dgm:spPr/>
      <dgm:t>
        <a:bodyPr/>
        <a:lstStyle/>
        <a:p>
          <a:endParaRPr lang="en-US"/>
        </a:p>
      </dgm:t>
    </dgm:pt>
    <dgm:pt modelId="{ABB2A060-7A78-4A7B-BC62-346F68ED7063}">
      <dgm:prSet phldrT="[Text]" custT="1"/>
      <dgm:spPr/>
      <dgm:t>
        <a:bodyPr/>
        <a:lstStyle/>
        <a:p>
          <a:r>
            <a:rPr lang="en-US" sz="1800" dirty="0" smtClean="0">
              <a:latin typeface="+mj-lt"/>
            </a:rPr>
            <a:t>Less fines Production</a:t>
          </a:r>
          <a:endParaRPr lang="en-US" sz="1800" dirty="0">
            <a:latin typeface="+mj-lt"/>
          </a:endParaRPr>
        </a:p>
      </dgm:t>
    </dgm:pt>
    <dgm:pt modelId="{8D9471FD-9119-4E3E-B5BA-A1BF1556E0D3}" type="parTrans" cxnId="{F8D7A7BF-04ED-4670-A174-E392112ADBF8}">
      <dgm:prSet/>
      <dgm:spPr/>
      <dgm:t>
        <a:bodyPr/>
        <a:lstStyle/>
        <a:p>
          <a:endParaRPr lang="en-US" sz="1800">
            <a:solidFill>
              <a:schemeClr val="tx1"/>
            </a:solidFill>
            <a:latin typeface="+mj-lt"/>
          </a:endParaRPr>
        </a:p>
      </dgm:t>
    </dgm:pt>
    <dgm:pt modelId="{5192C436-85BB-4741-8750-A3FB9CCF2DA9}" type="sibTrans" cxnId="{F8D7A7BF-04ED-4670-A174-E392112ADBF8}">
      <dgm:prSet/>
      <dgm:spPr/>
      <dgm:t>
        <a:bodyPr/>
        <a:lstStyle/>
        <a:p>
          <a:endParaRPr lang="en-US"/>
        </a:p>
      </dgm:t>
    </dgm:pt>
    <dgm:pt modelId="{DB4754E7-81EA-499D-92EE-D27E3F3B596C}">
      <dgm:prSet custT="1"/>
      <dgm:spPr/>
      <dgm:t>
        <a:bodyPr/>
        <a:lstStyle/>
        <a:p>
          <a:r>
            <a:rPr lang="en-US" sz="1800" dirty="0" smtClean="0">
              <a:latin typeface="+mj-lt"/>
            </a:rPr>
            <a:t>Size Division</a:t>
          </a:r>
          <a:endParaRPr lang="en-US" sz="1800" dirty="0">
            <a:latin typeface="+mj-lt"/>
          </a:endParaRPr>
        </a:p>
      </dgm:t>
    </dgm:pt>
    <dgm:pt modelId="{572A8DD6-1220-4737-8891-8FCC9DFFC235}" type="parTrans" cxnId="{39753991-F90A-401F-A2C1-6AF1764915EC}">
      <dgm:prSet/>
      <dgm:spPr/>
      <dgm:t>
        <a:bodyPr/>
        <a:lstStyle/>
        <a:p>
          <a:endParaRPr lang="en-US" sz="1800">
            <a:solidFill>
              <a:schemeClr val="tx1"/>
            </a:solidFill>
            <a:latin typeface="+mj-lt"/>
          </a:endParaRPr>
        </a:p>
      </dgm:t>
    </dgm:pt>
    <dgm:pt modelId="{BC9BAE10-F949-4B1D-B26D-D5693FD645AF}" type="sibTrans" cxnId="{39753991-F90A-401F-A2C1-6AF1764915EC}">
      <dgm:prSet/>
      <dgm:spPr/>
      <dgm:t>
        <a:bodyPr/>
        <a:lstStyle/>
        <a:p>
          <a:endParaRPr lang="en-US"/>
        </a:p>
      </dgm:t>
    </dgm:pt>
    <dgm:pt modelId="{1BFC9295-AD6B-464F-9D4E-D2EC152ABC3A}" type="pres">
      <dgm:prSet presAssocID="{A10F3C15-CDAF-4CC2-A463-F5FBF29D8762}" presName="hierChild1" presStyleCnt="0">
        <dgm:presLayoutVars>
          <dgm:orgChart val="1"/>
          <dgm:chPref val="1"/>
          <dgm:dir/>
          <dgm:animOne val="branch"/>
          <dgm:animLvl val="lvl"/>
          <dgm:resizeHandles/>
        </dgm:presLayoutVars>
      </dgm:prSet>
      <dgm:spPr/>
      <dgm:t>
        <a:bodyPr/>
        <a:lstStyle/>
        <a:p>
          <a:endParaRPr lang="en-US"/>
        </a:p>
      </dgm:t>
    </dgm:pt>
    <dgm:pt modelId="{CCE1C564-E899-42AE-B1A7-30B2C641EE2D}" type="pres">
      <dgm:prSet presAssocID="{DFBE33A7-F4C3-490D-9041-29A456C132D8}" presName="hierRoot1" presStyleCnt="0">
        <dgm:presLayoutVars>
          <dgm:hierBranch val="init"/>
        </dgm:presLayoutVars>
      </dgm:prSet>
      <dgm:spPr/>
      <dgm:t>
        <a:bodyPr/>
        <a:lstStyle/>
        <a:p>
          <a:endParaRPr lang="en-US"/>
        </a:p>
      </dgm:t>
    </dgm:pt>
    <dgm:pt modelId="{1EDF7F1A-2920-4F7F-BAD3-261126262301}" type="pres">
      <dgm:prSet presAssocID="{DFBE33A7-F4C3-490D-9041-29A456C132D8}" presName="rootComposite1" presStyleCnt="0"/>
      <dgm:spPr/>
      <dgm:t>
        <a:bodyPr/>
        <a:lstStyle/>
        <a:p>
          <a:endParaRPr lang="en-US"/>
        </a:p>
      </dgm:t>
    </dgm:pt>
    <dgm:pt modelId="{4853C981-6575-4B01-9ABC-0D6E2B3D570F}" type="pres">
      <dgm:prSet presAssocID="{DFBE33A7-F4C3-490D-9041-29A456C132D8}" presName="rootText1" presStyleLbl="node0" presStyleIdx="0" presStyleCnt="1" custLinFactNeighborX="-1357" custLinFactNeighborY="-59700">
        <dgm:presLayoutVars>
          <dgm:chPref val="3"/>
        </dgm:presLayoutVars>
      </dgm:prSet>
      <dgm:spPr/>
      <dgm:t>
        <a:bodyPr/>
        <a:lstStyle/>
        <a:p>
          <a:endParaRPr lang="en-US"/>
        </a:p>
      </dgm:t>
    </dgm:pt>
    <dgm:pt modelId="{61FA29D8-15FA-4F58-8085-32DFD4972D24}" type="pres">
      <dgm:prSet presAssocID="{DFBE33A7-F4C3-490D-9041-29A456C132D8}" presName="rootConnector1" presStyleLbl="node1" presStyleIdx="0" presStyleCnt="0"/>
      <dgm:spPr/>
      <dgm:t>
        <a:bodyPr/>
        <a:lstStyle/>
        <a:p>
          <a:endParaRPr lang="en-US"/>
        </a:p>
      </dgm:t>
    </dgm:pt>
    <dgm:pt modelId="{C496BEBE-121F-40EA-AF30-54AB8FF7F635}" type="pres">
      <dgm:prSet presAssocID="{DFBE33A7-F4C3-490D-9041-29A456C132D8}" presName="hierChild2" presStyleCnt="0"/>
      <dgm:spPr/>
      <dgm:t>
        <a:bodyPr/>
        <a:lstStyle/>
        <a:p>
          <a:endParaRPr lang="en-US"/>
        </a:p>
      </dgm:t>
    </dgm:pt>
    <dgm:pt modelId="{B62CE0DD-12D6-4F1A-B959-DB1D7F27708C}" type="pres">
      <dgm:prSet presAssocID="{89AA38A2-1423-4D8B-823E-863D488A87A6}" presName="Name37" presStyleLbl="parChTrans1D2" presStyleIdx="0" presStyleCnt="4"/>
      <dgm:spPr/>
      <dgm:t>
        <a:bodyPr/>
        <a:lstStyle/>
        <a:p>
          <a:endParaRPr lang="en-US"/>
        </a:p>
      </dgm:t>
    </dgm:pt>
    <dgm:pt modelId="{733CE5D9-DA31-4621-9C5B-5EEF2676F3F7}" type="pres">
      <dgm:prSet presAssocID="{F82D78C3-0C72-4185-B0B2-06E67D1B16E9}" presName="hierRoot2" presStyleCnt="0">
        <dgm:presLayoutVars>
          <dgm:hierBranch val="init"/>
        </dgm:presLayoutVars>
      </dgm:prSet>
      <dgm:spPr/>
      <dgm:t>
        <a:bodyPr/>
        <a:lstStyle/>
        <a:p>
          <a:endParaRPr lang="en-US"/>
        </a:p>
      </dgm:t>
    </dgm:pt>
    <dgm:pt modelId="{C95688D5-CE4F-464D-8D56-AF6FBF3BDE28}" type="pres">
      <dgm:prSet presAssocID="{F82D78C3-0C72-4185-B0B2-06E67D1B16E9}" presName="rootComposite" presStyleCnt="0"/>
      <dgm:spPr/>
      <dgm:t>
        <a:bodyPr/>
        <a:lstStyle/>
        <a:p>
          <a:endParaRPr lang="en-US"/>
        </a:p>
      </dgm:t>
    </dgm:pt>
    <dgm:pt modelId="{53C0A748-3FC6-4A80-AAB6-BE5677AB5761}" type="pres">
      <dgm:prSet presAssocID="{F82D78C3-0C72-4185-B0B2-06E67D1B16E9}" presName="rootText" presStyleLbl="node2" presStyleIdx="0" presStyleCnt="4">
        <dgm:presLayoutVars>
          <dgm:chPref val="3"/>
        </dgm:presLayoutVars>
      </dgm:prSet>
      <dgm:spPr/>
      <dgm:t>
        <a:bodyPr/>
        <a:lstStyle/>
        <a:p>
          <a:endParaRPr lang="en-US"/>
        </a:p>
      </dgm:t>
    </dgm:pt>
    <dgm:pt modelId="{020B9812-5781-4347-86BD-72CA53B20E15}" type="pres">
      <dgm:prSet presAssocID="{F82D78C3-0C72-4185-B0B2-06E67D1B16E9}" presName="rootConnector" presStyleLbl="node2" presStyleIdx="0" presStyleCnt="4"/>
      <dgm:spPr/>
      <dgm:t>
        <a:bodyPr/>
        <a:lstStyle/>
        <a:p>
          <a:endParaRPr lang="en-US"/>
        </a:p>
      </dgm:t>
    </dgm:pt>
    <dgm:pt modelId="{F2A13BEE-0798-477C-8055-A0CF863E9DE2}" type="pres">
      <dgm:prSet presAssocID="{F82D78C3-0C72-4185-B0B2-06E67D1B16E9}" presName="hierChild4" presStyleCnt="0"/>
      <dgm:spPr/>
      <dgm:t>
        <a:bodyPr/>
        <a:lstStyle/>
        <a:p>
          <a:endParaRPr lang="en-US"/>
        </a:p>
      </dgm:t>
    </dgm:pt>
    <dgm:pt modelId="{ACBF99D7-3699-439D-B348-537D0F9FC07E}" type="pres">
      <dgm:prSet presAssocID="{F82D78C3-0C72-4185-B0B2-06E67D1B16E9}" presName="hierChild5" presStyleCnt="0"/>
      <dgm:spPr/>
      <dgm:t>
        <a:bodyPr/>
        <a:lstStyle/>
        <a:p>
          <a:endParaRPr lang="en-US"/>
        </a:p>
      </dgm:t>
    </dgm:pt>
    <dgm:pt modelId="{E1E06BE3-E326-4CDC-B7D8-1A6D12E13BE0}" type="pres">
      <dgm:prSet presAssocID="{91E32739-CDAB-4DC3-85C9-941F75AFE62D}" presName="Name37" presStyleLbl="parChTrans1D2" presStyleIdx="1" presStyleCnt="4"/>
      <dgm:spPr/>
      <dgm:t>
        <a:bodyPr/>
        <a:lstStyle/>
        <a:p>
          <a:endParaRPr lang="en-US"/>
        </a:p>
      </dgm:t>
    </dgm:pt>
    <dgm:pt modelId="{EC7B02B5-2576-4593-86B0-12012F036CE7}" type="pres">
      <dgm:prSet presAssocID="{21D3FFE3-7659-4567-A9A0-68E25694A7FD}" presName="hierRoot2" presStyleCnt="0">
        <dgm:presLayoutVars>
          <dgm:hierBranch val="init"/>
        </dgm:presLayoutVars>
      </dgm:prSet>
      <dgm:spPr/>
      <dgm:t>
        <a:bodyPr/>
        <a:lstStyle/>
        <a:p>
          <a:endParaRPr lang="en-US"/>
        </a:p>
      </dgm:t>
    </dgm:pt>
    <dgm:pt modelId="{DEAE13F1-753F-4BFB-AC95-2E22D7AD6853}" type="pres">
      <dgm:prSet presAssocID="{21D3FFE3-7659-4567-A9A0-68E25694A7FD}" presName="rootComposite" presStyleCnt="0"/>
      <dgm:spPr/>
      <dgm:t>
        <a:bodyPr/>
        <a:lstStyle/>
        <a:p>
          <a:endParaRPr lang="en-US"/>
        </a:p>
      </dgm:t>
    </dgm:pt>
    <dgm:pt modelId="{C7C9C8CA-C7B4-45BB-B0BF-3C9E5A6B77FF}" type="pres">
      <dgm:prSet presAssocID="{21D3FFE3-7659-4567-A9A0-68E25694A7FD}" presName="rootText" presStyleLbl="node2" presStyleIdx="1" presStyleCnt="4">
        <dgm:presLayoutVars>
          <dgm:chPref val="3"/>
        </dgm:presLayoutVars>
      </dgm:prSet>
      <dgm:spPr/>
      <dgm:t>
        <a:bodyPr/>
        <a:lstStyle/>
        <a:p>
          <a:endParaRPr lang="en-US"/>
        </a:p>
      </dgm:t>
    </dgm:pt>
    <dgm:pt modelId="{A6A16D0E-21D6-4E6C-A7CD-108CB87AEC79}" type="pres">
      <dgm:prSet presAssocID="{21D3FFE3-7659-4567-A9A0-68E25694A7FD}" presName="rootConnector" presStyleLbl="node2" presStyleIdx="1" presStyleCnt="4"/>
      <dgm:spPr/>
      <dgm:t>
        <a:bodyPr/>
        <a:lstStyle/>
        <a:p>
          <a:endParaRPr lang="en-US"/>
        </a:p>
      </dgm:t>
    </dgm:pt>
    <dgm:pt modelId="{9A4E8615-E937-4C8C-8682-9C5CF029C69D}" type="pres">
      <dgm:prSet presAssocID="{21D3FFE3-7659-4567-A9A0-68E25694A7FD}" presName="hierChild4" presStyleCnt="0"/>
      <dgm:spPr/>
      <dgm:t>
        <a:bodyPr/>
        <a:lstStyle/>
        <a:p>
          <a:endParaRPr lang="en-US"/>
        </a:p>
      </dgm:t>
    </dgm:pt>
    <dgm:pt modelId="{5E98CA1F-A19C-479F-84EF-42093451AD94}" type="pres">
      <dgm:prSet presAssocID="{21D3FFE3-7659-4567-A9A0-68E25694A7FD}" presName="hierChild5" presStyleCnt="0"/>
      <dgm:spPr/>
      <dgm:t>
        <a:bodyPr/>
        <a:lstStyle/>
        <a:p>
          <a:endParaRPr lang="en-US"/>
        </a:p>
      </dgm:t>
    </dgm:pt>
    <dgm:pt modelId="{2CC69D97-89BE-4044-8C5F-61FAE6CA3F79}" type="pres">
      <dgm:prSet presAssocID="{572A8DD6-1220-4737-8891-8FCC9DFFC235}" presName="Name37" presStyleLbl="parChTrans1D2" presStyleIdx="2" presStyleCnt="4"/>
      <dgm:spPr/>
      <dgm:t>
        <a:bodyPr/>
        <a:lstStyle/>
        <a:p>
          <a:endParaRPr lang="en-US"/>
        </a:p>
      </dgm:t>
    </dgm:pt>
    <dgm:pt modelId="{3E35C911-27A1-4181-805B-8ED0B8465A25}" type="pres">
      <dgm:prSet presAssocID="{DB4754E7-81EA-499D-92EE-D27E3F3B596C}" presName="hierRoot2" presStyleCnt="0">
        <dgm:presLayoutVars>
          <dgm:hierBranch val="init"/>
        </dgm:presLayoutVars>
      </dgm:prSet>
      <dgm:spPr/>
      <dgm:t>
        <a:bodyPr/>
        <a:lstStyle/>
        <a:p>
          <a:endParaRPr lang="en-US"/>
        </a:p>
      </dgm:t>
    </dgm:pt>
    <dgm:pt modelId="{7BD26EE4-3F5B-4FA0-86C3-32DB64CECF6A}" type="pres">
      <dgm:prSet presAssocID="{DB4754E7-81EA-499D-92EE-D27E3F3B596C}" presName="rootComposite" presStyleCnt="0"/>
      <dgm:spPr/>
      <dgm:t>
        <a:bodyPr/>
        <a:lstStyle/>
        <a:p>
          <a:endParaRPr lang="en-US"/>
        </a:p>
      </dgm:t>
    </dgm:pt>
    <dgm:pt modelId="{BAE4DA6F-095E-4F0B-87D8-9A6AAE2C4C42}" type="pres">
      <dgm:prSet presAssocID="{DB4754E7-81EA-499D-92EE-D27E3F3B596C}" presName="rootText" presStyleLbl="node2" presStyleIdx="2" presStyleCnt="4">
        <dgm:presLayoutVars>
          <dgm:chPref val="3"/>
        </dgm:presLayoutVars>
      </dgm:prSet>
      <dgm:spPr/>
      <dgm:t>
        <a:bodyPr/>
        <a:lstStyle/>
        <a:p>
          <a:endParaRPr lang="en-US"/>
        </a:p>
      </dgm:t>
    </dgm:pt>
    <dgm:pt modelId="{2668C009-A016-4746-8998-77B6D3876634}" type="pres">
      <dgm:prSet presAssocID="{DB4754E7-81EA-499D-92EE-D27E3F3B596C}" presName="rootConnector" presStyleLbl="node2" presStyleIdx="2" presStyleCnt="4"/>
      <dgm:spPr/>
      <dgm:t>
        <a:bodyPr/>
        <a:lstStyle/>
        <a:p>
          <a:endParaRPr lang="en-US"/>
        </a:p>
      </dgm:t>
    </dgm:pt>
    <dgm:pt modelId="{E64AECE8-358F-4A3D-BC29-97C2C940408E}" type="pres">
      <dgm:prSet presAssocID="{DB4754E7-81EA-499D-92EE-D27E3F3B596C}" presName="hierChild4" presStyleCnt="0"/>
      <dgm:spPr/>
      <dgm:t>
        <a:bodyPr/>
        <a:lstStyle/>
        <a:p>
          <a:endParaRPr lang="en-US"/>
        </a:p>
      </dgm:t>
    </dgm:pt>
    <dgm:pt modelId="{A027B91E-469A-431B-AB11-FA212487296A}" type="pres">
      <dgm:prSet presAssocID="{DB4754E7-81EA-499D-92EE-D27E3F3B596C}" presName="hierChild5" presStyleCnt="0"/>
      <dgm:spPr/>
      <dgm:t>
        <a:bodyPr/>
        <a:lstStyle/>
        <a:p>
          <a:endParaRPr lang="en-US"/>
        </a:p>
      </dgm:t>
    </dgm:pt>
    <dgm:pt modelId="{C0CE9B49-4538-401F-9389-900FBC77E707}" type="pres">
      <dgm:prSet presAssocID="{8D9471FD-9119-4E3E-B5BA-A1BF1556E0D3}" presName="Name37" presStyleLbl="parChTrans1D2" presStyleIdx="3" presStyleCnt="4"/>
      <dgm:spPr/>
      <dgm:t>
        <a:bodyPr/>
        <a:lstStyle/>
        <a:p>
          <a:endParaRPr lang="en-US"/>
        </a:p>
      </dgm:t>
    </dgm:pt>
    <dgm:pt modelId="{CEED1F33-77A2-4BE9-8260-CACEB00125FF}" type="pres">
      <dgm:prSet presAssocID="{ABB2A060-7A78-4A7B-BC62-346F68ED7063}" presName="hierRoot2" presStyleCnt="0">
        <dgm:presLayoutVars>
          <dgm:hierBranch val="init"/>
        </dgm:presLayoutVars>
      </dgm:prSet>
      <dgm:spPr/>
      <dgm:t>
        <a:bodyPr/>
        <a:lstStyle/>
        <a:p>
          <a:endParaRPr lang="en-US"/>
        </a:p>
      </dgm:t>
    </dgm:pt>
    <dgm:pt modelId="{70CC29BD-982B-4A87-A5A6-A9548366C19F}" type="pres">
      <dgm:prSet presAssocID="{ABB2A060-7A78-4A7B-BC62-346F68ED7063}" presName="rootComposite" presStyleCnt="0"/>
      <dgm:spPr/>
      <dgm:t>
        <a:bodyPr/>
        <a:lstStyle/>
        <a:p>
          <a:endParaRPr lang="en-US"/>
        </a:p>
      </dgm:t>
    </dgm:pt>
    <dgm:pt modelId="{74297574-0F62-494B-A501-209314210DD3}" type="pres">
      <dgm:prSet presAssocID="{ABB2A060-7A78-4A7B-BC62-346F68ED7063}" presName="rootText" presStyleLbl="node2" presStyleIdx="3" presStyleCnt="4">
        <dgm:presLayoutVars>
          <dgm:chPref val="3"/>
        </dgm:presLayoutVars>
      </dgm:prSet>
      <dgm:spPr/>
      <dgm:t>
        <a:bodyPr/>
        <a:lstStyle/>
        <a:p>
          <a:endParaRPr lang="en-US"/>
        </a:p>
      </dgm:t>
    </dgm:pt>
    <dgm:pt modelId="{14F13E38-48A2-4338-B4A1-28092B92ED06}" type="pres">
      <dgm:prSet presAssocID="{ABB2A060-7A78-4A7B-BC62-346F68ED7063}" presName="rootConnector" presStyleLbl="node2" presStyleIdx="3" presStyleCnt="4"/>
      <dgm:spPr/>
      <dgm:t>
        <a:bodyPr/>
        <a:lstStyle/>
        <a:p>
          <a:endParaRPr lang="en-US"/>
        </a:p>
      </dgm:t>
    </dgm:pt>
    <dgm:pt modelId="{7C66E6FB-260D-4891-B0FE-52CF2BC48D8D}" type="pres">
      <dgm:prSet presAssocID="{ABB2A060-7A78-4A7B-BC62-346F68ED7063}" presName="hierChild4" presStyleCnt="0"/>
      <dgm:spPr/>
      <dgm:t>
        <a:bodyPr/>
        <a:lstStyle/>
        <a:p>
          <a:endParaRPr lang="en-US"/>
        </a:p>
      </dgm:t>
    </dgm:pt>
    <dgm:pt modelId="{97BCBFFC-4976-4DCB-B396-68A9CA821886}" type="pres">
      <dgm:prSet presAssocID="{ABB2A060-7A78-4A7B-BC62-346F68ED7063}" presName="hierChild5" presStyleCnt="0"/>
      <dgm:spPr/>
      <dgm:t>
        <a:bodyPr/>
        <a:lstStyle/>
        <a:p>
          <a:endParaRPr lang="en-US"/>
        </a:p>
      </dgm:t>
    </dgm:pt>
    <dgm:pt modelId="{C32843FB-D1A8-4A66-A6A6-EF342581035A}" type="pres">
      <dgm:prSet presAssocID="{DFBE33A7-F4C3-490D-9041-29A456C132D8}" presName="hierChild3" presStyleCnt="0"/>
      <dgm:spPr/>
      <dgm:t>
        <a:bodyPr/>
        <a:lstStyle/>
        <a:p>
          <a:endParaRPr lang="en-US"/>
        </a:p>
      </dgm:t>
    </dgm:pt>
  </dgm:ptLst>
  <dgm:cxnLst>
    <dgm:cxn modelId="{B87AE242-D434-41D9-9DF3-A2A819452651}" type="presOf" srcId="{ABB2A060-7A78-4A7B-BC62-346F68ED7063}" destId="{14F13E38-48A2-4338-B4A1-28092B92ED06}" srcOrd="1" destOrd="0" presId="urn:microsoft.com/office/officeart/2005/8/layout/orgChart1"/>
    <dgm:cxn modelId="{DDD3D2F9-EAA2-43D9-AA4B-3DD2EDB47D6F}" type="presOf" srcId="{21D3FFE3-7659-4567-A9A0-68E25694A7FD}" destId="{C7C9C8CA-C7B4-45BB-B0BF-3C9E5A6B77FF}" srcOrd="0" destOrd="0" presId="urn:microsoft.com/office/officeart/2005/8/layout/orgChart1"/>
    <dgm:cxn modelId="{C47B4EC9-4D45-4528-9E04-D333EEC3BD73}" type="presOf" srcId="{89AA38A2-1423-4D8B-823E-863D488A87A6}" destId="{B62CE0DD-12D6-4F1A-B959-DB1D7F27708C}" srcOrd="0" destOrd="0" presId="urn:microsoft.com/office/officeart/2005/8/layout/orgChart1"/>
    <dgm:cxn modelId="{2BA21631-C2E7-445B-93FD-DA27C082659E}" srcId="{DFBE33A7-F4C3-490D-9041-29A456C132D8}" destId="{F82D78C3-0C72-4185-B0B2-06E67D1B16E9}" srcOrd="0" destOrd="0" parTransId="{89AA38A2-1423-4D8B-823E-863D488A87A6}" sibTransId="{4D94A853-0DF9-42E9-9AC5-E7D12E90CF30}"/>
    <dgm:cxn modelId="{99C55C23-4CD0-4E76-8521-85C2F42EF945}" type="presOf" srcId="{DB4754E7-81EA-499D-92EE-D27E3F3B596C}" destId="{BAE4DA6F-095E-4F0B-87D8-9A6AAE2C4C42}" srcOrd="0" destOrd="0" presId="urn:microsoft.com/office/officeart/2005/8/layout/orgChart1"/>
    <dgm:cxn modelId="{ECB96E9E-B283-4278-9C71-2B147C1DFBBE}" type="presOf" srcId="{A10F3C15-CDAF-4CC2-A463-F5FBF29D8762}" destId="{1BFC9295-AD6B-464F-9D4E-D2EC152ABC3A}" srcOrd="0" destOrd="0" presId="urn:microsoft.com/office/officeart/2005/8/layout/orgChart1"/>
    <dgm:cxn modelId="{142E3E9C-027A-4ED9-83D4-A79E70845BE7}" type="presOf" srcId="{F82D78C3-0C72-4185-B0B2-06E67D1B16E9}" destId="{53C0A748-3FC6-4A80-AAB6-BE5677AB5761}" srcOrd="0" destOrd="0" presId="urn:microsoft.com/office/officeart/2005/8/layout/orgChart1"/>
    <dgm:cxn modelId="{225EAFD6-5BBE-4634-9465-63A939CA732E}" type="presOf" srcId="{DFBE33A7-F4C3-490D-9041-29A456C132D8}" destId="{61FA29D8-15FA-4F58-8085-32DFD4972D24}" srcOrd="1" destOrd="0" presId="urn:microsoft.com/office/officeart/2005/8/layout/orgChart1"/>
    <dgm:cxn modelId="{D96F0C7B-3C1A-4E80-837F-C9EEE2CB2351}" type="presOf" srcId="{ABB2A060-7A78-4A7B-BC62-346F68ED7063}" destId="{74297574-0F62-494B-A501-209314210DD3}" srcOrd="0" destOrd="0" presId="urn:microsoft.com/office/officeart/2005/8/layout/orgChart1"/>
    <dgm:cxn modelId="{A86AE3F6-D2B4-46C7-AEFE-CCA5B4B93EF8}" type="presOf" srcId="{DFBE33A7-F4C3-490D-9041-29A456C132D8}" destId="{4853C981-6575-4B01-9ABC-0D6E2B3D570F}" srcOrd="0" destOrd="0" presId="urn:microsoft.com/office/officeart/2005/8/layout/orgChart1"/>
    <dgm:cxn modelId="{078C5A9E-0864-495B-A680-9B1EF9670ADD}" type="presOf" srcId="{91E32739-CDAB-4DC3-85C9-941F75AFE62D}" destId="{E1E06BE3-E326-4CDC-B7D8-1A6D12E13BE0}" srcOrd="0" destOrd="0" presId="urn:microsoft.com/office/officeart/2005/8/layout/orgChart1"/>
    <dgm:cxn modelId="{7ABA2AAE-7490-4C87-9614-53FBD3E49CB4}" type="presOf" srcId="{DB4754E7-81EA-499D-92EE-D27E3F3B596C}" destId="{2668C009-A016-4746-8998-77B6D3876634}" srcOrd="1" destOrd="0" presId="urn:microsoft.com/office/officeart/2005/8/layout/orgChart1"/>
    <dgm:cxn modelId="{F8D7A7BF-04ED-4670-A174-E392112ADBF8}" srcId="{DFBE33A7-F4C3-490D-9041-29A456C132D8}" destId="{ABB2A060-7A78-4A7B-BC62-346F68ED7063}" srcOrd="3" destOrd="0" parTransId="{8D9471FD-9119-4E3E-B5BA-A1BF1556E0D3}" sibTransId="{5192C436-85BB-4741-8750-A3FB9CCF2DA9}"/>
    <dgm:cxn modelId="{F3B47258-7D6C-4495-A806-C03C88D06071}" srcId="{A10F3C15-CDAF-4CC2-A463-F5FBF29D8762}" destId="{DFBE33A7-F4C3-490D-9041-29A456C132D8}" srcOrd="0" destOrd="0" parTransId="{D6CC3AA5-07AC-4DD8-88B0-3359A1AFAE17}" sibTransId="{E950B674-74E3-4FBC-BD04-66111B195688}"/>
    <dgm:cxn modelId="{9D0158E9-E69F-4AB5-91F9-C94D3DEE42BE}" srcId="{DFBE33A7-F4C3-490D-9041-29A456C132D8}" destId="{21D3FFE3-7659-4567-A9A0-68E25694A7FD}" srcOrd="1" destOrd="0" parTransId="{91E32739-CDAB-4DC3-85C9-941F75AFE62D}" sibTransId="{530504A5-50C0-4EA1-865A-3998A94681CA}"/>
    <dgm:cxn modelId="{DE69B395-1A27-4F2D-A05D-87EC0C60D12D}" type="presOf" srcId="{8D9471FD-9119-4E3E-B5BA-A1BF1556E0D3}" destId="{C0CE9B49-4538-401F-9389-900FBC77E707}" srcOrd="0" destOrd="0" presId="urn:microsoft.com/office/officeart/2005/8/layout/orgChart1"/>
    <dgm:cxn modelId="{39753991-F90A-401F-A2C1-6AF1764915EC}" srcId="{DFBE33A7-F4C3-490D-9041-29A456C132D8}" destId="{DB4754E7-81EA-499D-92EE-D27E3F3B596C}" srcOrd="2" destOrd="0" parTransId="{572A8DD6-1220-4737-8891-8FCC9DFFC235}" sibTransId="{BC9BAE10-F949-4B1D-B26D-D5693FD645AF}"/>
    <dgm:cxn modelId="{DC20BB3C-2A0B-49FE-B94F-C3DE93B2ABD0}" type="presOf" srcId="{21D3FFE3-7659-4567-A9A0-68E25694A7FD}" destId="{A6A16D0E-21D6-4E6C-A7CD-108CB87AEC79}" srcOrd="1" destOrd="0" presId="urn:microsoft.com/office/officeart/2005/8/layout/orgChart1"/>
    <dgm:cxn modelId="{AA108470-AA91-4D53-9FB8-6A359B438B3F}" type="presOf" srcId="{F82D78C3-0C72-4185-B0B2-06E67D1B16E9}" destId="{020B9812-5781-4347-86BD-72CA53B20E15}" srcOrd="1" destOrd="0" presId="urn:microsoft.com/office/officeart/2005/8/layout/orgChart1"/>
    <dgm:cxn modelId="{3F3EDC28-05BF-423A-8E7A-A58EAEAA75DE}" type="presOf" srcId="{572A8DD6-1220-4737-8891-8FCC9DFFC235}" destId="{2CC69D97-89BE-4044-8C5F-61FAE6CA3F79}" srcOrd="0" destOrd="0" presId="urn:microsoft.com/office/officeart/2005/8/layout/orgChart1"/>
    <dgm:cxn modelId="{DD710C91-39BA-4D9C-B3A2-E613313FCA92}" type="presParOf" srcId="{1BFC9295-AD6B-464F-9D4E-D2EC152ABC3A}" destId="{CCE1C564-E899-42AE-B1A7-30B2C641EE2D}" srcOrd="0" destOrd="0" presId="urn:microsoft.com/office/officeart/2005/8/layout/orgChart1"/>
    <dgm:cxn modelId="{04F56BB1-2AD7-4664-8FBC-69B04E09672D}" type="presParOf" srcId="{CCE1C564-E899-42AE-B1A7-30B2C641EE2D}" destId="{1EDF7F1A-2920-4F7F-BAD3-261126262301}" srcOrd="0" destOrd="0" presId="urn:microsoft.com/office/officeart/2005/8/layout/orgChart1"/>
    <dgm:cxn modelId="{577D3C96-E2D5-4764-ABD9-7905FFD72785}" type="presParOf" srcId="{1EDF7F1A-2920-4F7F-BAD3-261126262301}" destId="{4853C981-6575-4B01-9ABC-0D6E2B3D570F}" srcOrd="0" destOrd="0" presId="urn:microsoft.com/office/officeart/2005/8/layout/orgChart1"/>
    <dgm:cxn modelId="{AB8A1C2F-E2D9-4E57-BFA4-06E2A7E21E0B}" type="presParOf" srcId="{1EDF7F1A-2920-4F7F-BAD3-261126262301}" destId="{61FA29D8-15FA-4F58-8085-32DFD4972D24}" srcOrd="1" destOrd="0" presId="urn:microsoft.com/office/officeart/2005/8/layout/orgChart1"/>
    <dgm:cxn modelId="{AC9491FE-F5CB-4359-91A1-D5F5DAFEF529}" type="presParOf" srcId="{CCE1C564-E899-42AE-B1A7-30B2C641EE2D}" destId="{C496BEBE-121F-40EA-AF30-54AB8FF7F635}" srcOrd="1" destOrd="0" presId="urn:microsoft.com/office/officeart/2005/8/layout/orgChart1"/>
    <dgm:cxn modelId="{EF5D006F-384C-4055-AFE6-FEF92BA428AA}" type="presParOf" srcId="{C496BEBE-121F-40EA-AF30-54AB8FF7F635}" destId="{B62CE0DD-12D6-4F1A-B959-DB1D7F27708C}" srcOrd="0" destOrd="0" presId="urn:microsoft.com/office/officeart/2005/8/layout/orgChart1"/>
    <dgm:cxn modelId="{4A6C4262-33C8-4A50-B56B-8E3B8D10A94A}" type="presParOf" srcId="{C496BEBE-121F-40EA-AF30-54AB8FF7F635}" destId="{733CE5D9-DA31-4621-9C5B-5EEF2676F3F7}" srcOrd="1" destOrd="0" presId="urn:microsoft.com/office/officeart/2005/8/layout/orgChart1"/>
    <dgm:cxn modelId="{8AADE0E2-8B17-45EF-B7BA-2E0158562014}" type="presParOf" srcId="{733CE5D9-DA31-4621-9C5B-5EEF2676F3F7}" destId="{C95688D5-CE4F-464D-8D56-AF6FBF3BDE28}" srcOrd="0" destOrd="0" presId="urn:microsoft.com/office/officeart/2005/8/layout/orgChart1"/>
    <dgm:cxn modelId="{9CD72391-0DD9-41F4-B591-A1CDCA1FBAFE}" type="presParOf" srcId="{C95688D5-CE4F-464D-8D56-AF6FBF3BDE28}" destId="{53C0A748-3FC6-4A80-AAB6-BE5677AB5761}" srcOrd="0" destOrd="0" presId="urn:microsoft.com/office/officeart/2005/8/layout/orgChart1"/>
    <dgm:cxn modelId="{0EB21F13-CAC5-4C80-A3CB-1CBEDE1EE0F9}" type="presParOf" srcId="{C95688D5-CE4F-464D-8D56-AF6FBF3BDE28}" destId="{020B9812-5781-4347-86BD-72CA53B20E15}" srcOrd="1" destOrd="0" presId="urn:microsoft.com/office/officeart/2005/8/layout/orgChart1"/>
    <dgm:cxn modelId="{01A1BF66-FD7B-418E-904A-924306E90958}" type="presParOf" srcId="{733CE5D9-DA31-4621-9C5B-5EEF2676F3F7}" destId="{F2A13BEE-0798-477C-8055-A0CF863E9DE2}" srcOrd="1" destOrd="0" presId="urn:microsoft.com/office/officeart/2005/8/layout/orgChart1"/>
    <dgm:cxn modelId="{4ED43C70-FBE5-4A7F-8DE3-25098CDD9624}" type="presParOf" srcId="{733CE5D9-DA31-4621-9C5B-5EEF2676F3F7}" destId="{ACBF99D7-3699-439D-B348-537D0F9FC07E}" srcOrd="2" destOrd="0" presId="urn:microsoft.com/office/officeart/2005/8/layout/orgChart1"/>
    <dgm:cxn modelId="{3BEA68C2-818F-4C7D-B9D5-242A884FBF1E}" type="presParOf" srcId="{C496BEBE-121F-40EA-AF30-54AB8FF7F635}" destId="{E1E06BE3-E326-4CDC-B7D8-1A6D12E13BE0}" srcOrd="2" destOrd="0" presId="urn:microsoft.com/office/officeart/2005/8/layout/orgChart1"/>
    <dgm:cxn modelId="{FDEED812-F9CB-43A0-99D9-484570BF6367}" type="presParOf" srcId="{C496BEBE-121F-40EA-AF30-54AB8FF7F635}" destId="{EC7B02B5-2576-4593-86B0-12012F036CE7}" srcOrd="3" destOrd="0" presId="urn:microsoft.com/office/officeart/2005/8/layout/orgChart1"/>
    <dgm:cxn modelId="{4F16D4F7-F21D-469C-BF4F-36142B65570A}" type="presParOf" srcId="{EC7B02B5-2576-4593-86B0-12012F036CE7}" destId="{DEAE13F1-753F-4BFB-AC95-2E22D7AD6853}" srcOrd="0" destOrd="0" presId="urn:microsoft.com/office/officeart/2005/8/layout/orgChart1"/>
    <dgm:cxn modelId="{28488208-E054-4BF2-98F5-418319AD0A64}" type="presParOf" srcId="{DEAE13F1-753F-4BFB-AC95-2E22D7AD6853}" destId="{C7C9C8CA-C7B4-45BB-B0BF-3C9E5A6B77FF}" srcOrd="0" destOrd="0" presId="urn:microsoft.com/office/officeart/2005/8/layout/orgChart1"/>
    <dgm:cxn modelId="{50A1CC60-C70D-4D56-98BE-07A8A9951BBC}" type="presParOf" srcId="{DEAE13F1-753F-4BFB-AC95-2E22D7AD6853}" destId="{A6A16D0E-21D6-4E6C-A7CD-108CB87AEC79}" srcOrd="1" destOrd="0" presId="urn:microsoft.com/office/officeart/2005/8/layout/orgChart1"/>
    <dgm:cxn modelId="{C85849B8-73D8-4AF5-93CD-A0B130375F2E}" type="presParOf" srcId="{EC7B02B5-2576-4593-86B0-12012F036CE7}" destId="{9A4E8615-E937-4C8C-8682-9C5CF029C69D}" srcOrd="1" destOrd="0" presId="urn:microsoft.com/office/officeart/2005/8/layout/orgChart1"/>
    <dgm:cxn modelId="{E3B94AE1-7739-4E68-821E-1130D1F5FFCC}" type="presParOf" srcId="{EC7B02B5-2576-4593-86B0-12012F036CE7}" destId="{5E98CA1F-A19C-479F-84EF-42093451AD94}" srcOrd="2" destOrd="0" presId="urn:microsoft.com/office/officeart/2005/8/layout/orgChart1"/>
    <dgm:cxn modelId="{9B513F41-F80F-42EA-8452-3ABC0D4C8C06}" type="presParOf" srcId="{C496BEBE-121F-40EA-AF30-54AB8FF7F635}" destId="{2CC69D97-89BE-4044-8C5F-61FAE6CA3F79}" srcOrd="4" destOrd="0" presId="urn:microsoft.com/office/officeart/2005/8/layout/orgChart1"/>
    <dgm:cxn modelId="{88D694BE-A18A-4775-93F6-DCA533A2F0F1}" type="presParOf" srcId="{C496BEBE-121F-40EA-AF30-54AB8FF7F635}" destId="{3E35C911-27A1-4181-805B-8ED0B8465A25}" srcOrd="5" destOrd="0" presId="urn:microsoft.com/office/officeart/2005/8/layout/orgChart1"/>
    <dgm:cxn modelId="{4EFCAFD2-2DD9-4577-809E-BABB2234A302}" type="presParOf" srcId="{3E35C911-27A1-4181-805B-8ED0B8465A25}" destId="{7BD26EE4-3F5B-4FA0-86C3-32DB64CECF6A}" srcOrd="0" destOrd="0" presId="urn:microsoft.com/office/officeart/2005/8/layout/orgChart1"/>
    <dgm:cxn modelId="{3F05E2A8-D0BC-4BF6-94FF-46D78CAAB3A2}" type="presParOf" srcId="{7BD26EE4-3F5B-4FA0-86C3-32DB64CECF6A}" destId="{BAE4DA6F-095E-4F0B-87D8-9A6AAE2C4C42}" srcOrd="0" destOrd="0" presId="urn:microsoft.com/office/officeart/2005/8/layout/orgChart1"/>
    <dgm:cxn modelId="{1DE0CE6C-D1D8-4A7C-8669-F37D288C3B08}" type="presParOf" srcId="{7BD26EE4-3F5B-4FA0-86C3-32DB64CECF6A}" destId="{2668C009-A016-4746-8998-77B6D3876634}" srcOrd="1" destOrd="0" presId="urn:microsoft.com/office/officeart/2005/8/layout/orgChart1"/>
    <dgm:cxn modelId="{ED45E8E7-6E65-4587-ABC3-C77F66095086}" type="presParOf" srcId="{3E35C911-27A1-4181-805B-8ED0B8465A25}" destId="{E64AECE8-358F-4A3D-BC29-97C2C940408E}" srcOrd="1" destOrd="0" presId="urn:microsoft.com/office/officeart/2005/8/layout/orgChart1"/>
    <dgm:cxn modelId="{888639B3-72C5-4586-8D6C-2C2F511BA84B}" type="presParOf" srcId="{3E35C911-27A1-4181-805B-8ED0B8465A25}" destId="{A027B91E-469A-431B-AB11-FA212487296A}" srcOrd="2" destOrd="0" presId="urn:microsoft.com/office/officeart/2005/8/layout/orgChart1"/>
    <dgm:cxn modelId="{6CB3D3B8-EE3C-46DC-ACD7-DB8E02CAC97C}" type="presParOf" srcId="{C496BEBE-121F-40EA-AF30-54AB8FF7F635}" destId="{C0CE9B49-4538-401F-9389-900FBC77E707}" srcOrd="6" destOrd="0" presId="urn:microsoft.com/office/officeart/2005/8/layout/orgChart1"/>
    <dgm:cxn modelId="{27984931-7A31-4036-BB80-4C1B3D2C899E}" type="presParOf" srcId="{C496BEBE-121F-40EA-AF30-54AB8FF7F635}" destId="{CEED1F33-77A2-4BE9-8260-CACEB00125FF}" srcOrd="7" destOrd="0" presId="urn:microsoft.com/office/officeart/2005/8/layout/orgChart1"/>
    <dgm:cxn modelId="{4CD6A62C-9860-47D3-AF97-74D0AA99430D}" type="presParOf" srcId="{CEED1F33-77A2-4BE9-8260-CACEB00125FF}" destId="{70CC29BD-982B-4A87-A5A6-A9548366C19F}" srcOrd="0" destOrd="0" presId="urn:microsoft.com/office/officeart/2005/8/layout/orgChart1"/>
    <dgm:cxn modelId="{A1B5FBFA-A7F4-496F-81EA-63B8E550228C}" type="presParOf" srcId="{70CC29BD-982B-4A87-A5A6-A9548366C19F}" destId="{74297574-0F62-494B-A501-209314210DD3}" srcOrd="0" destOrd="0" presId="urn:microsoft.com/office/officeart/2005/8/layout/orgChart1"/>
    <dgm:cxn modelId="{876DCEC5-1657-42D5-AA15-7FCA9EC37111}" type="presParOf" srcId="{70CC29BD-982B-4A87-A5A6-A9548366C19F}" destId="{14F13E38-48A2-4338-B4A1-28092B92ED06}" srcOrd="1" destOrd="0" presId="urn:microsoft.com/office/officeart/2005/8/layout/orgChart1"/>
    <dgm:cxn modelId="{1DEFEAEB-38FE-441F-8BD0-CBAE009B5A8E}" type="presParOf" srcId="{CEED1F33-77A2-4BE9-8260-CACEB00125FF}" destId="{7C66E6FB-260D-4891-B0FE-52CF2BC48D8D}" srcOrd="1" destOrd="0" presId="urn:microsoft.com/office/officeart/2005/8/layout/orgChart1"/>
    <dgm:cxn modelId="{CB8DFC9F-D8C3-435D-8289-EE0F2E52EF4C}" type="presParOf" srcId="{CEED1F33-77A2-4BE9-8260-CACEB00125FF}" destId="{97BCBFFC-4976-4DCB-B396-68A9CA821886}" srcOrd="2" destOrd="0" presId="urn:microsoft.com/office/officeart/2005/8/layout/orgChart1"/>
    <dgm:cxn modelId="{82E7647E-E9C9-43A5-AC0B-EBDA3740BB2D}" type="presParOf" srcId="{CCE1C564-E899-42AE-B1A7-30B2C641EE2D}" destId="{C32843FB-D1A8-4A66-A6A6-EF342581035A}"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A059466F-B7EB-4B7D-9E25-8F6245B49826}" type="doc">
      <dgm:prSet loTypeId="urn:microsoft.com/office/officeart/2005/8/layout/process2" loCatId="process" qsTypeId="urn:microsoft.com/office/officeart/2005/8/quickstyle/simple5" qsCatId="simple" csTypeId="urn:microsoft.com/office/officeart/2005/8/colors/accent1_2" csCatId="accent1" phldr="1"/>
      <dgm:spPr/>
    </dgm:pt>
    <dgm:pt modelId="{6AFBEF77-1D36-4CDF-ACC0-6DC9B5E6F370}">
      <dgm:prSet phldrT="[Text]"/>
      <dgm:spPr/>
      <dgm:t>
        <a:bodyPr/>
        <a:lstStyle/>
        <a:p>
          <a:r>
            <a:rPr lang="en-US" smtClean="0"/>
            <a:t>Bond's work index</a:t>
          </a:r>
          <a:endParaRPr lang="en-US" dirty="0">
            <a:solidFill>
              <a:schemeClr val="tx1"/>
            </a:solidFill>
          </a:endParaRPr>
        </a:p>
      </dgm:t>
    </dgm:pt>
    <dgm:pt modelId="{E05C27CD-8405-4E49-9FDC-A416F0978D45}" type="parTrans" cxnId="{97C5AF72-28EE-47D7-A5E5-CC73F9C2BB7C}">
      <dgm:prSet/>
      <dgm:spPr/>
      <dgm:t>
        <a:bodyPr/>
        <a:lstStyle/>
        <a:p>
          <a:endParaRPr lang="en-US"/>
        </a:p>
      </dgm:t>
    </dgm:pt>
    <dgm:pt modelId="{CD29E03A-DA4A-4371-8668-E39C7C4EA62F}" type="sibTrans" cxnId="{97C5AF72-28EE-47D7-A5E5-CC73F9C2BB7C}">
      <dgm:prSet/>
      <dgm:spPr/>
      <dgm:t>
        <a:bodyPr/>
        <a:lstStyle/>
        <a:p>
          <a:endParaRPr lang="en-US"/>
        </a:p>
      </dgm:t>
    </dgm:pt>
    <dgm:pt modelId="{C91B3E24-91BB-4EB5-BB4E-E46438360FD0}" type="pres">
      <dgm:prSet presAssocID="{A059466F-B7EB-4B7D-9E25-8F6245B49826}" presName="linearFlow" presStyleCnt="0">
        <dgm:presLayoutVars>
          <dgm:resizeHandles val="exact"/>
        </dgm:presLayoutVars>
      </dgm:prSet>
      <dgm:spPr/>
    </dgm:pt>
    <dgm:pt modelId="{F9223042-7C71-44AF-99F3-8A52B1125310}" type="pres">
      <dgm:prSet presAssocID="{6AFBEF77-1D36-4CDF-ACC0-6DC9B5E6F370}" presName="node" presStyleLbl="node1" presStyleIdx="0" presStyleCnt="1">
        <dgm:presLayoutVars>
          <dgm:bulletEnabled val="1"/>
        </dgm:presLayoutVars>
      </dgm:prSet>
      <dgm:spPr/>
      <dgm:t>
        <a:bodyPr/>
        <a:lstStyle/>
        <a:p>
          <a:endParaRPr lang="en-US"/>
        </a:p>
      </dgm:t>
    </dgm:pt>
  </dgm:ptLst>
  <dgm:cxnLst>
    <dgm:cxn modelId="{97C5AF72-28EE-47D7-A5E5-CC73F9C2BB7C}" srcId="{A059466F-B7EB-4B7D-9E25-8F6245B49826}" destId="{6AFBEF77-1D36-4CDF-ACC0-6DC9B5E6F370}" srcOrd="0" destOrd="0" parTransId="{E05C27CD-8405-4E49-9FDC-A416F0978D45}" sibTransId="{CD29E03A-DA4A-4371-8668-E39C7C4EA62F}"/>
    <dgm:cxn modelId="{80733D6C-29A5-439A-A424-EF1E4F0B4BAA}" type="presOf" srcId="{A059466F-B7EB-4B7D-9E25-8F6245B49826}" destId="{C91B3E24-91BB-4EB5-BB4E-E46438360FD0}" srcOrd="0" destOrd="0" presId="urn:microsoft.com/office/officeart/2005/8/layout/process2"/>
    <dgm:cxn modelId="{71B07DAD-B39B-4FE2-A552-4689ED6B926D}" type="presOf" srcId="{6AFBEF77-1D36-4CDF-ACC0-6DC9B5E6F370}" destId="{F9223042-7C71-44AF-99F3-8A52B1125310}" srcOrd="0" destOrd="0" presId="urn:microsoft.com/office/officeart/2005/8/layout/process2"/>
    <dgm:cxn modelId="{2C2B6175-C8ED-4C03-8564-BB8395626C74}" type="presParOf" srcId="{C91B3E24-91BB-4EB5-BB4E-E46438360FD0}" destId="{F9223042-7C71-44AF-99F3-8A52B1125310}" srcOrd="0"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200">
                <a:latin typeface="Times New Roman" charset="0"/>
                <a:cs typeface="+mn-cs"/>
              </a:defRPr>
            </a:lvl1pPr>
          </a:lstStyle>
          <a:p>
            <a:pPr>
              <a:defRPr/>
            </a:pPr>
            <a:r>
              <a:rPr lang="en-US"/>
              <a:t>Chemistry 140 Fall 2002</a:t>
            </a:r>
          </a:p>
        </p:txBody>
      </p:sp>
      <p:sp>
        <p:nvSpPr>
          <p:cNvPr id="512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atin typeface="Times New Roman" charset="0"/>
                <a:cs typeface="+mn-cs"/>
              </a:defRPr>
            </a:lvl1pPr>
          </a:lstStyle>
          <a:p>
            <a:pPr>
              <a:defRPr/>
            </a:pPr>
            <a:endParaRPr lang="en-US"/>
          </a:p>
        </p:txBody>
      </p:sp>
      <p:sp>
        <p:nvSpPr>
          <p:cNvPr id="51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atin typeface="Times New Roman" charset="0"/>
                <a:cs typeface="+mn-cs"/>
              </a:defRPr>
            </a:lvl1pPr>
          </a:lstStyle>
          <a:p>
            <a:pPr>
              <a:defRPr/>
            </a:pPr>
            <a:endParaRPr lang="en-US"/>
          </a:p>
        </p:txBody>
      </p:sp>
      <p:sp>
        <p:nvSpPr>
          <p:cNvPr id="512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Times New Roman" charset="0"/>
                <a:cs typeface="+mn-cs"/>
              </a:defRPr>
            </a:lvl1pPr>
          </a:lstStyle>
          <a:p>
            <a:pPr>
              <a:defRPr/>
            </a:pPr>
            <a:fld id="{5E674587-3E38-43CD-B5BB-FF729127EC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200">
                <a:latin typeface="Times New Roman" charset="0"/>
                <a:cs typeface="+mn-cs"/>
              </a:defRPr>
            </a:lvl1pPr>
          </a:lstStyle>
          <a:p>
            <a:pPr>
              <a:defRPr/>
            </a:pPr>
            <a:r>
              <a:rPr lang="en-US"/>
              <a:t>Chemistry 140 Fall 2002</a:t>
            </a:r>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atin typeface="Times New Roman" charset="0"/>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260475" y="719138"/>
            <a:ext cx="4802188" cy="360203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atin typeface="Times New Roman"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Times New Roman" charset="0"/>
                <a:cs typeface="+mn-cs"/>
              </a:defRPr>
            </a:lvl1pPr>
          </a:lstStyle>
          <a:p>
            <a:pPr>
              <a:defRPr/>
            </a:pPr>
            <a:fld id="{69C59CB2-42F8-49DC-92F8-E161B6417B86}" type="slidenum">
              <a:rPr lang="en-US"/>
              <a:pPr>
                <a:defRPr/>
              </a:pPr>
              <a:t>‹#›</a:t>
            </a:fld>
            <a:endParaRPr 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p>
            <a:pPr>
              <a:defRPr/>
            </a:pPr>
            <a:r>
              <a:rPr lang="en-US" smtClean="0">
                <a:latin typeface="Times New Roman" pitchFamily="18" charset="0"/>
              </a:rPr>
              <a:t>Chemistry 140 Fall 2002</a:t>
            </a:r>
          </a:p>
        </p:txBody>
      </p:sp>
      <p:sp>
        <p:nvSpPr>
          <p:cNvPr id="26627" name="Rectangle 7"/>
          <p:cNvSpPr>
            <a:spLocks noGrp="1" noChangeArrowheads="1"/>
          </p:cNvSpPr>
          <p:nvPr>
            <p:ph type="sldNum" sz="quarter" idx="5"/>
          </p:nvPr>
        </p:nvSpPr>
        <p:spPr/>
        <p:txBody>
          <a:bodyPr/>
          <a:lstStyle/>
          <a:p>
            <a:pPr>
              <a:defRPr/>
            </a:pPr>
            <a:fld id="{D99FAC88-6C97-4574-A8DF-0B9DD985BD21}" type="slidenum">
              <a:rPr lang="en-US" smtClean="0">
                <a:latin typeface="Times New Roman" pitchFamily="18" charset="0"/>
              </a:rPr>
              <a:pPr>
                <a:defRPr/>
              </a:pPr>
              <a:t>1</a:t>
            </a:fld>
            <a:endParaRPr lang="en-US" smtClean="0">
              <a:latin typeface="Times New Roman" pitchFamily="18" charset="0"/>
            </a:endParaRP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p:spPr>
        <p:txBody>
          <a:bodyPr/>
          <a:lstStyle/>
          <a:p>
            <a:pPr eaLnBrk="1" hangingPunct="1">
              <a:spcBef>
                <a:spcPct val="0"/>
              </a:spcBef>
            </a:pPr>
            <a:endParaRPr lang="en-CA" sz="24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p:txBody>
          <a:bodyPr/>
          <a:lstStyle/>
          <a:p>
            <a:pPr>
              <a:defRPr/>
            </a:pPr>
            <a:r>
              <a:rPr lang="en-US" smtClean="0">
                <a:latin typeface="Times New Roman" pitchFamily="18" charset="0"/>
              </a:rPr>
              <a:t>Chemistry 140 Fall 2002</a:t>
            </a:r>
          </a:p>
        </p:txBody>
      </p:sp>
      <p:sp>
        <p:nvSpPr>
          <p:cNvPr id="27651" name="Rectangle 7"/>
          <p:cNvSpPr>
            <a:spLocks noGrp="1" noChangeArrowheads="1"/>
          </p:cNvSpPr>
          <p:nvPr>
            <p:ph type="sldNum" sz="quarter" idx="5"/>
          </p:nvPr>
        </p:nvSpPr>
        <p:spPr/>
        <p:txBody>
          <a:bodyPr/>
          <a:lstStyle/>
          <a:p>
            <a:pPr>
              <a:defRPr/>
            </a:pPr>
            <a:fld id="{41C3D6F3-04DC-45C7-A897-19085DCF4C1E}" type="slidenum">
              <a:rPr lang="en-US" smtClean="0">
                <a:latin typeface="Times New Roman" pitchFamily="18" charset="0"/>
              </a:rPr>
              <a:pPr>
                <a:defRPr/>
              </a:pPr>
              <a:t>2</a:t>
            </a:fld>
            <a:endParaRPr lang="en-US" smtClean="0">
              <a:latin typeface="Times New Roman" pitchFamily="18" charset="0"/>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Chemistry 140 Fall 2002</a:t>
            </a:r>
            <a:endParaRPr lang="en-US"/>
          </a:p>
        </p:txBody>
      </p:sp>
      <p:sp>
        <p:nvSpPr>
          <p:cNvPr id="5" name="Slide Number Placeholder 4"/>
          <p:cNvSpPr>
            <a:spLocks noGrp="1"/>
          </p:cNvSpPr>
          <p:nvPr>
            <p:ph type="sldNum" sz="quarter" idx="11"/>
          </p:nvPr>
        </p:nvSpPr>
        <p:spPr/>
        <p:txBody>
          <a:bodyPr/>
          <a:lstStyle/>
          <a:p>
            <a:pPr>
              <a:defRPr/>
            </a:pPr>
            <a:fld id="{69C59CB2-42F8-49DC-92F8-E161B6417B86}"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808AEDD-B4E1-4C9A-AF61-F44E69C88777}" type="slidenum">
              <a:rPr lang="en-US"/>
              <a:pPr>
                <a:defRPr/>
              </a:pPr>
              <a:t>‹#›</a:t>
            </a:fld>
            <a:r>
              <a:rPr lang="en-US"/>
              <a:t> of 37</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7E4324C-EF03-4B49-A346-4E1AA7EB1BD6}" type="slidenum">
              <a:rPr lang="en-US"/>
              <a:pPr>
                <a:defRPr/>
              </a:pPr>
              <a:t>‹#›</a:t>
            </a:fld>
            <a:r>
              <a:rPr lang="en-US"/>
              <a:t> of 37</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34950"/>
            <a:ext cx="2019300" cy="5403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4950"/>
            <a:ext cx="5905500" cy="540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87E7DE1-FA79-4C72-B8EE-C8097802B0C9}" type="slidenum">
              <a:rPr lang="en-US"/>
              <a:pPr>
                <a:defRPr/>
              </a:pPr>
              <a:t>‹#›</a:t>
            </a:fld>
            <a:r>
              <a:rPr lang="en-US"/>
              <a:t> of 37</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4950"/>
            <a:ext cx="80772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524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E2729BB-865C-40EA-9B51-BF948839AB2B}" type="slidenum">
              <a:rPr lang="en-US"/>
              <a:pPr>
                <a:defRPr/>
              </a:pPr>
              <a:t>‹#›</a:t>
            </a:fld>
            <a:r>
              <a:rPr lang="en-US"/>
              <a:t> of 37</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CC0D33-A775-4EE0-9823-B30F7FC023D3}" type="slidenum">
              <a:rPr lang="en-US"/>
              <a:pPr>
                <a:defRPr/>
              </a:pPr>
              <a:t>‹#›</a:t>
            </a:fld>
            <a:r>
              <a:rPr lang="en-US"/>
              <a:t> of 37</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260C99E-F107-4965-9599-81B000315A2A}" type="slidenum">
              <a:rPr lang="en-US"/>
              <a:pPr>
                <a:defRPr/>
              </a:pPr>
              <a:t>‹#›</a:t>
            </a:fld>
            <a:r>
              <a:rPr lang="en-US"/>
              <a:t> of 37</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78CA9FE-0FEF-4653-A09F-A605F5C50E6E}" type="slidenum">
              <a:rPr lang="en-US"/>
              <a:pPr>
                <a:defRPr/>
              </a:pPr>
              <a:t>‹#›</a:t>
            </a:fld>
            <a:r>
              <a:rPr lang="en-US"/>
              <a:t> of 37</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2B6B049-277E-4791-AEB8-5BCEA9919F6B}" type="slidenum">
              <a:rPr lang="en-US"/>
              <a:pPr>
                <a:defRPr/>
              </a:pPr>
              <a:t>‹#›</a:t>
            </a:fld>
            <a:r>
              <a:rPr lang="en-US"/>
              <a:t> of 37</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2223724-A340-492B-BC64-B4D5E4C50633}" type="slidenum">
              <a:rPr lang="en-US"/>
              <a:pPr>
                <a:defRPr/>
              </a:pPr>
              <a:t>‹#›</a:t>
            </a:fld>
            <a:r>
              <a:rPr lang="en-US"/>
              <a:t> of 37</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82014BC-83CF-4659-8080-3AB326A64165}" type="slidenum">
              <a:rPr lang="en-US"/>
              <a:pPr>
                <a:defRPr/>
              </a:pPr>
              <a:t>‹#›</a:t>
            </a:fld>
            <a:r>
              <a:rPr lang="en-US"/>
              <a:t> of 37</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205D6F-BC33-4AB9-822D-7D910BC12698}" type="slidenum">
              <a:rPr lang="en-US"/>
              <a:pPr>
                <a:defRPr/>
              </a:pPr>
              <a:t>‹#›</a:t>
            </a:fld>
            <a:r>
              <a:rPr lang="en-US"/>
              <a:t> of 37</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Prentice-Hall </a:t>
            </a:r>
            <a:r>
              <a:rPr lang="en-US">
                <a:cs typeface="Times New Roman" charset="0"/>
              </a:rPr>
              <a:t>© 2002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General Chemistry: Chapter 20</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A202571-3617-49DB-9926-0250C9697493}" type="slidenum">
              <a:rPr lang="en-US"/>
              <a:pPr>
                <a:defRPr/>
              </a:pPr>
              <a:t>‹#›</a:t>
            </a:fld>
            <a:r>
              <a:rPr lang="en-US"/>
              <a:t> of 37</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34950"/>
            <a:ext cx="8077200" cy="641350"/>
          </a:xfrm>
          <a:prstGeom prst="rect">
            <a:avLst/>
          </a:prstGeom>
          <a:solidFill>
            <a:schemeClr val="accent1"/>
          </a:solid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524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400">
                <a:latin typeface="Times New Roman" charset="0"/>
                <a:cs typeface="+mn-cs"/>
              </a:defRPr>
            </a:lvl1pPr>
          </a:lstStyle>
          <a:p>
            <a:pPr>
              <a:defRPr/>
            </a:pPr>
            <a:r>
              <a:rPr lang="en-US"/>
              <a:t>Prentice-Hall </a:t>
            </a:r>
            <a:r>
              <a:rPr lang="en-US">
                <a:cs typeface="Times New Roman" charset="0"/>
              </a:rPr>
              <a:t>© 2002</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a:latin typeface="Times New Roman" charset="0"/>
                <a:cs typeface="+mn-cs"/>
              </a:defRPr>
            </a:lvl1pPr>
          </a:lstStyle>
          <a:p>
            <a:pPr>
              <a:defRPr/>
            </a:pPr>
            <a:r>
              <a:rPr lang="en-US"/>
              <a:t>General Chemistry: Chapter 20</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a:latin typeface="Times New Roman" charset="0"/>
                <a:cs typeface="+mn-cs"/>
              </a:defRPr>
            </a:lvl1pPr>
          </a:lstStyle>
          <a:p>
            <a:pPr>
              <a:defRPr/>
            </a:pPr>
            <a:r>
              <a:rPr lang="en-US"/>
              <a:t>Slide </a:t>
            </a:r>
            <a:fld id="{61631D22-66DA-4601-8B4D-053CBA27DF63}" type="slidenum">
              <a:rPr lang="en-US"/>
              <a:pPr>
                <a:defRPr/>
              </a:pPr>
              <a:t>‹#›</a:t>
            </a:fld>
            <a:r>
              <a:rPr lang="en-US"/>
              <a:t> of 37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hf hdr="0"/>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Times New Roman" charset="0"/>
        </a:defRPr>
      </a:lvl2pPr>
      <a:lvl3pPr algn="ctr" rtl="0" eaLnBrk="0" fontAlgn="base" hangingPunct="0">
        <a:spcBef>
          <a:spcPct val="0"/>
        </a:spcBef>
        <a:spcAft>
          <a:spcPct val="0"/>
        </a:spcAft>
        <a:defRPr sz="3600">
          <a:solidFill>
            <a:schemeClr val="bg1"/>
          </a:solidFill>
          <a:latin typeface="Times New Roman" charset="0"/>
        </a:defRPr>
      </a:lvl3pPr>
      <a:lvl4pPr algn="ctr" rtl="0" eaLnBrk="0" fontAlgn="base" hangingPunct="0">
        <a:spcBef>
          <a:spcPct val="0"/>
        </a:spcBef>
        <a:spcAft>
          <a:spcPct val="0"/>
        </a:spcAft>
        <a:defRPr sz="3600">
          <a:solidFill>
            <a:schemeClr val="bg1"/>
          </a:solidFill>
          <a:latin typeface="Times New Roman" charset="0"/>
        </a:defRPr>
      </a:lvl4pPr>
      <a:lvl5pPr algn="ctr" rtl="0" eaLnBrk="0" fontAlgn="base" hangingPunct="0">
        <a:spcBef>
          <a:spcPct val="0"/>
        </a:spcBef>
        <a:spcAft>
          <a:spcPct val="0"/>
        </a:spcAft>
        <a:defRPr sz="3600">
          <a:solidFill>
            <a:schemeClr val="bg1"/>
          </a:solidFill>
          <a:latin typeface="Times New Roman" charset="0"/>
        </a:defRPr>
      </a:lvl5pPr>
      <a:lvl6pPr marL="457200" algn="ctr" rtl="0" fontAlgn="base">
        <a:spcBef>
          <a:spcPct val="0"/>
        </a:spcBef>
        <a:spcAft>
          <a:spcPct val="0"/>
        </a:spcAft>
        <a:defRPr sz="3600">
          <a:solidFill>
            <a:schemeClr val="bg1"/>
          </a:solidFill>
          <a:latin typeface="Times New Roman" charset="0"/>
        </a:defRPr>
      </a:lvl6pPr>
      <a:lvl7pPr marL="914400" algn="ctr" rtl="0" fontAlgn="base">
        <a:spcBef>
          <a:spcPct val="0"/>
        </a:spcBef>
        <a:spcAft>
          <a:spcPct val="0"/>
        </a:spcAft>
        <a:defRPr sz="3600">
          <a:solidFill>
            <a:schemeClr val="bg1"/>
          </a:solidFill>
          <a:latin typeface="Times New Roman" charset="0"/>
        </a:defRPr>
      </a:lvl7pPr>
      <a:lvl8pPr marL="1371600" algn="ctr" rtl="0" fontAlgn="base">
        <a:spcBef>
          <a:spcPct val="0"/>
        </a:spcBef>
        <a:spcAft>
          <a:spcPct val="0"/>
        </a:spcAft>
        <a:defRPr sz="3600">
          <a:solidFill>
            <a:schemeClr val="bg1"/>
          </a:solidFill>
          <a:latin typeface="Times New Roman" charset="0"/>
        </a:defRPr>
      </a:lvl8pPr>
      <a:lvl9pPr marL="1828800" algn="ctr" rtl="0" fontAlgn="base">
        <a:spcBef>
          <a:spcPct val="0"/>
        </a:spcBef>
        <a:spcAft>
          <a:spcPct val="0"/>
        </a:spcAft>
        <a:defRPr sz="3600">
          <a:solidFill>
            <a:schemeClr val="bg1"/>
          </a:solidFill>
          <a:latin typeface="Times New Roman" charset="0"/>
        </a:defRPr>
      </a:lvl9pPr>
    </p:titleStyle>
    <p:bodyStyle>
      <a:lvl1pPr marL="342900" indent="-342900" algn="l" rtl="0" eaLnBrk="0" fontAlgn="base" hangingPunct="0">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7"/>
          <p:cNvSpPr txBox="1">
            <a:spLocks noChangeArrowheads="1"/>
          </p:cNvSpPr>
          <p:nvPr/>
        </p:nvSpPr>
        <p:spPr bwMode="auto">
          <a:xfrm>
            <a:off x="1631950" y="2349500"/>
            <a:ext cx="5472113" cy="3638550"/>
          </a:xfrm>
          <a:prstGeom prst="rect">
            <a:avLst/>
          </a:prstGeom>
          <a:noFill/>
          <a:ln w="9525">
            <a:noFill/>
            <a:miter lim="800000"/>
            <a:headEnd/>
            <a:tailEnd/>
          </a:ln>
        </p:spPr>
        <p:txBody>
          <a:bodyPr>
            <a:spAutoFit/>
          </a:bodyPr>
          <a:lstStyle/>
          <a:p>
            <a:pPr algn="ctr" eaLnBrk="0" hangingPunct="0">
              <a:spcBef>
                <a:spcPct val="20000"/>
              </a:spcBef>
            </a:pPr>
            <a:r>
              <a:rPr lang="en-US" sz="1800" dirty="0"/>
              <a:t>Bench </a:t>
            </a:r>
            <a:r>
              <a:rPr lang="en-US" sz="1800" dirty="0" smtClean="0"/>
              <a:t>Scale </a:t>
            </a:r>
            <a:r>
              <a:rPr lang="en-US" sz="1800" dirty="0"/>
              <a:t>A</a:t>
            </a:r>
            <a:r>
              <a:rPr lang="en-US" sz="1800" dirty="0" smtClean="0"/>
              <a:t>nd </a:t>
            </a:r>
            <a:r>
              <a:rPr lang="en-US" sz="1800" dirty="0"/>
              <a:t>P</a:t>
            </a:r>
            <a:r>
              <a:rPr lang="en-US" sz="1800" dirty="0" smtClean="0"/>
              <a:t>ilot </a:t>
            </a:r>
            <a:r>
              <a:rPr lang="en-US" sz="1800" dirty="0"/>
              <a:t>P</a:t>
            </a:r>
            <a:r>
              <a:rPr lang="en-US" sz="1800" dirty="0" smtClean="0"/>
              <a:t>lant </a:t>
            </a:r>
            <a:r>
              <a:rPr lang="en-US" sz="1800" dirty="0"/>
              <a:t>T</a:t>
            </a:r>
            <a:r>
              <a:rPr lang="en-US" sz="1800" dirty="0" smtClean="0"/>
              <a:t>ests </a:t>
            </a:r>
            <a:r>
              <a:rPr lang="en-US" sz="1800" dirty="0"/>
              <a:t>F</a:t>
            </a:r>
            <a:r>
              <a:rPr lang="en-US" sz="1800" dirty="0" smtClean="0"/>
              <a:t>or </a:t>
            </a:r>
            <a:r>
              <a:rPr lang="en-US" sz="5400" dirty="0"/>
              <a:t>Circulating </a:t>
            </a:r>
            <a:r>
              <a:rPr lang="en-US" sz="5400" dirty="0" smtClean="0"/>
              <a:t>Load</a:t>
            </a:r>
            <a:endParaRPr lang="en-US" sz="5400" dirty="0"/>
          </a:p>
          <a:p>
            <a:pPr algn="ctr" eaLnBrk="0" hangingPunct="0">
              <a:spcBef>
                <a:spcPct val="20000"/>
              </a:spcBef>
            </a:pPr>
            <a:r>
              <a:rPr lang="en-US" sz="2000" dirty="0"/>
              <a:t>In </a:t>
            </a:r>
            <a:r>
              <a:rPr lang="en-US" sz="2000" dirty="0" smtClean="0"/>
              <a:t>The </a:t>
            </a:r>
            <a:r>
              <a:rPr lang="en-US" sz="2000" dirty="0"/>
              <a:t>C</a:t>
            </a:r>
            <a:r>
              <a:rPr lang="en-US" sz="2000" dirty="0" smtClean="0"/>
              <a:t>rushing </a:t>
            </a:r>
            <a:r>
              <a:rPr lang="en-US" sz="2000" dirty="0"/>
              <a:t>A</a:t>
            </a:r>
            <a:r>
              <a:rPr lang="en-US" sz="2000" dirty="0" smtClean="0"/>
              <a:t>nd </a:t>
            </a:r>
            <a:r>
              <a:rPr lang="en-US" sz="2000" dirty="0"/>
              <a:t>M</a:t>
            </a:r>
            <a:r>
              <a:rPr lang="en-US" sz="2000" dirty="0" smtClean="0"/>
              <a:t>illing </a:t>
            </a:r>
            <a:r>
              <a:rPr lang="en-US" sz="2000" dirty="0"/>
              <a:t>C</a:t>
            </a:r>
            <a:r>
              <a:rPr lang="en-US" sz="2000" dirty="0" smtClean="0"/>
              <a:t>ircuit </a:t>
            </a:r>
            <a:endParaRPr lang="en-US" sz="2000" dirty="0"/>
          </a:p>
          <a:p>
            <a:pPr algn="ctr" eaLnBrk="0" hangingPunct="0">
              <a:spcBef>
                <a:spcPct val="20000"/>
              </a:spcBef>
            </a:pPr>
            <a:r>
              <a:rPr lang="en-US" sz="5400" dirty="0"/>
              <a:t> </a:t>
            </a:r>
          </a:p>
          <a:p>
            <a:pPr algn="ctr" eaLnBrk="0" hangingPunct="0">
              <a:spcBef>
                <a:spcPct val="20000"/>
              </a:spcBef>
            </a:pPr>
            <a:endParaRPr lang="en-US" sz="5400" dirty="0"/>
          </a:p>
        </p:txBody>
      </p:sp>
      <p:pic>
        <p:nvPicPr>
          <p:cNvPr id="2051" name="Picture 37"/>
          <p:cNvPicPr>
            <a:picLocks noChangeAspect="1" noChangeArrowheads="1"/>
          </p:cNvPicPr>
          <p:nvPr/>
        </p:nvPicPr>
        <p:blipFill>
          <a:blip r:embed="rId3"/>
          <a:srcRect/>
          <a:stretch>
            <a:fillRect/>
          </a:stretch>
        </p:blipFill>
        <p:spPr bwMode="auto">
          <a:xfrm>
            <a:off x="3681413" y="147638"/>
            <a:ext cx="1541462" cy="1846262"/>
          </a:xfrm>
          <a:prstGeom prst="rect">
            <a:avLst/>
          </a:prstGeom>
          <a:noFill/>
          <a:ln w="9525" algn="ctr">
            <a:noFill/>
            <a:miter lim="800000"/>
            <a:headEnd/>
            <a:tailEnd/>
          </a:ln>
        </p:spPr>
      </p:pic>
      <p:sp>
        <p:nvSpPr>
          <p:cNvPr id="7" name="Rectangle 11"/>
          <p:cNvSpPr txBox="1">
            <a:spLocks noChangeArrowheads="1"/>
          </p:cNvSpPr>
          <p:nvPr/>
        </p:nvSpPr>
        <p:spPr bwMode="auto">
          <a:xfrm>
            <a:off x="1066800" y="4638675"/>
            <a:ext cx="6400800" cy="1584325"/>
          </a:xfrm>
          <a:prstGeom prst="rect">
            <a:avLst/>
          </a:prstGeom>
          <a:noFill/>
          <a:ln w="9525">
            <a:noFill/>
            <a:miter lim="800000"/>
            <a:headEnd/>
            <a:tailEnd/>
          </a:ln>
        </p:spPr>
        <p:txBody>
          <a:bodyPr/>
          <a:lstStyle/>
          <a:p>
            <a:pPr algn="ctr">
              <a:lnSpc>
                <a:spcPct val="80000"/>
              </a:lnSpc>
              <a:spcBef>
                <a:spcPct val="20000"/>
              </a:spcBef>
              <a:buClr>
                <a:schemeClr val="tx2"/>
              </a:buClr>
              <a:defRPr/>
            </a:pPr>
            <a:r>
              <a:rPr lang="en-US" sz="1800" kern="0" dirty="0">
                <a:cs typeface="+mn-cs"/>
              </a:rPr>
              <a:t>Supervisor: Dr. </a:t>
            </a:r>
            <a:r>
              <a:rPr lang="en-US" sz="1800" kern="0" dirty="0" err="1">
                <a:cs typeface="+mn-cs"/>
              </a:rPr>
              <a:t>Karimi</a:t>
            </a:r>
            <a:endParaRPr lang="en-US" sz="1800" kern="0" dirty="0">
              <a:cs typeface="+mn-cs"/>
            </a:endParaRPr>
          </a:p>
          <a:p>
            <a:pPr algn="ctr">
              <a:lnSpc>
                <a:spcPct val="80000"/>
              </a:lnSpc>
              <a:spcBef>
                <a:spcPct val="20000"/>
              </a:spcBef>
              <a:buClr>
                <a:schemeClr val="tx2"/>
              </a:buClr>
              <a:defRPr/>
            </a:pPr>
            <a:r>
              <a:rPr lang="en-US" sz="1800" kern="0" dirty="0">
                <a:latin typeface="+mn-lt"/>
                <a:cs typeface="+mn-cs"/>
              </a:rPr>
              <a:t>Presenter: </a:t>
            </a:r>
            <a:r>
              <a:rPr lang="en-US" sz="1800" kern="0" dirty="0" err="1">
                <a:latin typeface="+mn-lt"/>
                <a:cs typeface="+mn-cs"/>
              </a:rPr>
              <a:t>Hamid</a:t>
            </a:r>
            <a:r>
              <a:rPr lang="en-US" sz="1800" kern="0" dirty="0">
                <a:latin typeface="+mn-lt"/>
                <a:cs typeface="+mn-cs"/>
              </a:rPr>
              <a:t> </a:t>
            </a:r>
            <a:r>
              <a:rPr lang="en-US" sz="1800" kern="0" dirty="0" err="1">
                <a:latin typeface="+mn-lt"/>
                <a:cs typeface="+mn-cs"/>
              </a:rPr>
              <a:t>Faramarzi</a:t>
            </a:r>
            <a:endParaRPr lang="en-US" sz="1800" kern="0" dirty="0">
              <a:latin typeface="+mn-lt"/>
              <a:cs typeface="+mn-cs"/>
            </a:endParaRPr>
          </a:p>
          <a:p>
            <a:pPr algn="ctr">
              <a:lnSpc>
                <a:spcPct val="80000"/>
              </a:lnSpc>
              <a:spcBef>
                <a:spcPct val="20000"/>
              </a:spcBef>
              <a:buClr>
                <a:schemeClr val="tx2"/>
              </a:buClr>
              <a:defRPr/>
            </a:pPr>
            <a:endParaRPr lang="en-US" sz="1200" kern="0" dirty="0">
              <a:latin typeface="+mn-lt"/>
              <a:cs typeface="+mn-cs"/>
            </a:endParaRPr>
          </a:p>
          <a:p>
            <a:pPr algn="ctr">
              <a:lnSpc>
                <a:spcPct val="80000"/>
              </a:lnSpc>
              <a:spcBef>
                <a:spcPct val="20000"/>
              </a:spcBef>
              <a:buClr>
                <a:schemeClr val="tx2"/>
              </a:buClr>
              <a:defRPr/>
            </a:pPr>
            <a:r>
              <a:rPr lang="en-US" sz="1800" kern="0" dirty="0">
                <a:latin typeface="+mn-lt"/>
                <a:cs typeface="+mn-cs"/>
              </a:rPr>
              <a:t>Imam Khomeini International University, Qazvin, Iran. </a:t>
            </a:r>
          </a:p>
          <a:p>
            <a:pPr algn="ctr">
              <a:lnSpc>
                <a:spcPct val="80000"/>
              </a:lnSpc>
              <a:spcBef>
                <a:spcPct val="20000"/>
              </a:spcBef>
              <a:buClr>
                <a:schemeClr val="tx2"/>
              </a:buClr>
              <a:defRPr/>
            </a:pPr>
            <a:endParaRPr lang="en-US" sz="1800" kern="0" dirty="0">
              <a:latin typeface="+mn-lt"/>
              <a:cs typeface="+mn-cs"/>
            </a:endParaRPr>
          </a:p>
          <a:p>
            <a:pPr algn="ctr">
              <a:lnSpc>
                <a:spcPct val="80000"/>
              </a:lnSpc>
              <a:spcBef>
                <a:spcPct val="20000"/>
              </a:spcBef>
              <a:buClr>
                <a:schemeClr val="tx2"/>
              </a:buClr>
              <a:defRPr/>
            </a:pPr>
            <a:endParaRPr lang="en-CA" sz="1800" kern="0" dirty="0">
              <a:latin typeface="+mn-lt"/>
              <a:cs typeface="+mn-cs"/>
            </a:endParaRPr>
          </a:p>
          <a:p>
            <a:pPr algn="ctr">
              <a:lnSpc>
                <a:spcPct val="80000"/>
              </a:lnSpc>
              <a:spcBef>
                <a:spcPct val="20000"/>
              </a:spcBef>
              <a:buClr>
                <a:schemeClr val="tx2"/>
              </a:buClr>
              <a:defRPr/>
            </a:pPr>
            <a:endParaRPr lang="en-CA" sz="1800" kern="0" dirty="0">
              <a:latin typeface="+mn-lt"/>
              <a:cs typeface="+mn-cs"/>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6"/>
          <p:cNvSpPr>
            <a:spLocks noGrp="1"/>
          </p:cNvSpPr>
          <p:nvPr>
            <p:ph type="sldNum" sz="quarter" idx="12"/>
          </p:nvPr>
        </p:nvSpPr>
        <p:spPr/>
        <p:txBody>
          <a:bodyPr/>
          <a:lstStyle/>
          <a:p>
            <a:pPr>
              <a:defRPr/>
            </a:pPr>
            <a:r>
              <a:rPr lang="en-US" smtClean="0">
                <a:latin typeface="Times New Roman" pitchFamily="18" charset="0"/>
              </a:rPr>
              <a:t>Slide </a:t>
            </a:r>
            <a:fld id="{B833B52B-01AA-4F45-B21A-2F3F658616B8}" type="slidenum">
              <a:rPr lang="en-US" smtClean="0">
                <a:latin typeface="Times New Roman" pitchFamily="18" charset="0"/>
              </a:rPr>
              <a:pPr>
                <a:defRPr/>
              </a:pPr>
              <a:t>10</a:t>
            </a:fld>
            <a:endParaRPr lang="en-US" smtClean="0">
              <a:latin typeface="Times New Roman" pitchFamily="18" charset="0"/>
            </a:endParaRPr>
          </a:p>
        </p:txBody>
      </p:sp>
      <p:sp>
        <p:nvSpPr>
          <p:cNvPr id="14339" name="Title 1"/>
          <p:cNvSpPr>
            <a:spLocks noGrp="1"/>
          </p:cNvSpPr>
          <p:nvPr>
            <p:ph type="title"/>
          </p:nvPr>
        </p:nvSpPr>
        <p:spPr>
          <a:xfrm>
            <a:off x="457200" y="428625"/>
            <a:ext cx="8229600" cy="646331"/>
          </a:xfrm>
          <a:solidFill>
            <a:srgbClr val="92D050"/>
          </a:solidFill>
        </p:spPr>
        <p:txBody>
          <a:bodyPr/>
          <a:lstStyle/>
          <a:p>
            <a:pPr>
              <a:lnSpc>
                <a:spcPct val="150000"/>
              </a:lnSpc>
              <a:spcBef>
                <a:spcPct val="50000"/>
              </a:spcBef>
            </a:pPr>
            <a:r>
              <a:rPr lang="en-US" sz="2400" dirty="0" smtClean="0"/>
              <a:t> effective factors for circulating load </a:t>
            </a:r>
          </a:p>
        </p:txBody>
      </p:sp>
      <p:sp>
        <p:nvSpPr>
          <p:cNvPr id="14340" name="Rectangle 10"/>
          <p:cNvSpPr>
            <a:spLocks noChangeArrowheads="1"/>
          </p:cNvSpPr>
          <p:nvPr/>
        </p:nvSpPr>
        <p:spPr bwMode="auto">
          <a:xfrm>
            <a:off x="457200" y="1905000"/>
            <a:ext cx="8001000" cy="862013"/>
          </a:xfrm>
          <a:prstGeom prst="rect">
            <a:avLst/>
          </a:prstGeom>
          <a:noFill/>
          <a:ln w="9525">
            <a:noFill/>
            <a:miter lim="800000"/>
            <a:headEnd/>
            <a:tailEnd/>
          </a:ln>
        </p:spPr>
        <p:txBody>
          <a:bodyPr>
            <a:spAutoFit/>
          </a:bodyPr>
          <a:lstStyle/>
          <a:p>
            <a:r>
              <a:rPr lang="en-US" sz="1600" dirty="0"/>
              <a:t>When increasing pumping energy and pump and cyclone maintenance costs are balanced against decreasing grinding energy and media costs, all as circulating load increases, the optimum economic circulating load can be identified, as it was at Kidd Creek (Table ). [4]</a:t>
            </a:r>
          </a:p>
        </p:txBody>
      </p:sp>
      <p:pic>
        <p:nvPicPr>
          <p:cNvPr id="14341" name="Picture 11" descr="C:\Users\acer\Desktop\New folder\Cegtrtapture.JPG"/>
          <p:cNvPicPr>
            <a:picLocks noChangeAspect="1" noChangeArrowheads="1"/>
          </p:cNvPicPr>
          <p:nvPr/>
        </p:nvPicPr>
        <p:blipFill>
          <a:blip r:embed="rId2"/>
          <a:srcRect/>
          <a:stretch>
            <a:fillRect/>
          </a:stretch>
        </p:blipFill>
        <p:spPr bwMode="auto">
          <a:xfrm>
            <a:off x="681038" y="3090863"/>
            <a:ext cx="7277100" cy="1476375"/>
          </a:xfrm>
          <a:prstGeom prst="rect">
            <a:avLst/>
          </a:prstGeom>
          <a:noFill/>
          <a:ln w="9525">
            <a:noFill/>
            <a:miter lim="800000"/>
            <a:headEnd/>
            <a:tailEnd/>
          </a:ln>
        </p:spPr>
      </p:pic>
      <p:sp>
        <p:nvSpPr>
          <p:cNvPr id="14342" name="Rectangle 13"/>
          <p:cNvSpPr>
            <a:spLocks noChangeArrowheads="1"/>
          </p:cNvSpPr>
          <p:nvPr/>
        </p:nvSpPr>
        <p:spPr bwMode="auto">
          <a:xfrm>
            <a:off x="898525" y="5321300"/>
            <a:ext cx="7559675" cy="646113"/>
          </a:xfrm>
          <a:prstGeom prst="rect">
            <a:avLst/>
          </a:prstGeom>
          <a:noFill/>
          <a:ln w="9525">
            <a:noFill/>
            <a:miter lim="800000"/>
            <a:headEnd/>
            <a:tailEnd/>
          </a:ln>
        </p:spPr>
        <p:txBody>
          <a:bodyPr>
            <a:spAutoFit/>
          </a:bodyPr>
          <a:lstStyle/>
          <a:p>
            <a:r>
              <a:rPr lang="en-US" sz="1800"/>
              <a:t>The circulating load ratio was lowered from an average of approximately 450% to 350% through appropriate, systematic pump and cyclone adjustments</a:t>
            </a:r>
            <a:r>
              <a:rPr lang="fa-IR" sz="1800"/>
              <a:t>.</a:t>
            </a:r>
            <a:r>
              <a:rPr lang="en-US" sz="1800"/>
              <a:t> [5]</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950"/>
            <a:ext cx="8077200" cy="461665"/>
          </a:xfrm>
          <a:solidFill>
            <a:srgbClr val="92D050"/>
          </a:solidFill>
        </p:spPr>
        <p:txBody>
          <a:bodyPr/>
          <a:lstStyle/>
          <a:p>
            <a:r>
              <a:rPr lang="en-US" sz="2400" dirty="0" smtClean="0"/>
              <a:t> effective factors for circulating load </a:t>
            </a:r>
            <a:endParaRPr lang="en-US" sz="2400" dirty="0"/>
          </a:p>
        </p:txBody>
      </p:sp>
      <p:sp>
        <p:nvSpPr>
          <p:cNvPr id="7" name="Slide Number Placeholder 6"/>
          <p:cNvSpPr>
            <a:spLocks noGrp="1"/>
          </p:cNvSpPr>
          <p:nvPr>
            <p:ph type="sldNum" sz="quarter" idx="12"/>
          </p:nvPr>
        </p:nvSpPr>
        <p:spPr/>
        <p:txBody>
          <a:bodyPr/>
          <a:lstStyle/>
          <a:p>
            <a:pPr>
              <a:defRPr/>
            </a:pPr>
            <a:r>
              <a:rPr lang="en-US" dirty="0" smtClean="0"/>
              <a:t>Slide </a:t>
            </a:r>
            <a:fld id="{478CA9FE-0FEF-4653-A09F-A605F5C50E6E}" type="slidenum">
              <a:rPr lang="en-US" smtClean="0"/>
              <a:pPr>
                <a:defRPr/>
              </a:pPr>
              <a:t>11</a:t>
            </a:fld>
            <a:endParaRPr lang="en-US" dirty="0"/>
          </a:p>
        </p:txBody>
      </p:sp>
      <p:sp>
        <p:nvSpPr>
          <p:cNvPr id="8" name="Rectangle 7"/>
          <p:cNvSpPr/>
          <p:nvPr/>
        </p:nvSpPr>
        <p:spPr>
          <a:xfrm>
            <a:off x="457200" y="1240971"/>
            <a:ext cx="184731" cy="307777"/>
          </a:xfrm>
          <a:prstGeom prst="rect">
            <a:avLst/>
          </a:prstGeom>
        </p:spPr>
        <p:txBody>
          <a:bodyPr wrap="none">
            <a:spAutoFit/>
          </a:bodyPr>
          <a:lstStyle/>
          <a:p>
            <a:endParaRPr lang="en-US" sz="1400" dirty="0"/>
          </a:p>
        </p:txBody>
      </p:sp>
      <p:graphicFrame>
        <p:nvGraphicFramePr>
          <p:cNvPr id="11" name="Diagram 10"/>
          <p:cNvGraphicFramePr/>
          <p:nvPr/>
        </p:nvGraphicFramePr>
        <p:xfrm>
          <a:off x="0" y="234950"/>
          <a:ext cx="8673737" cy="6470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191681" y="1087083"/>
            <a:ext cx="2153154" cy="369332"/>
          </a:xfrm>
          <a:prstGeom prst="rect">
            <a:avLst/>
          </a:prstGeom>
        </p:spPr>
        <p:txBody>
          <a:bodyPr wrap="none">
            <a:spAutoFit/>
          </a:bodyPr>
          <a:lstStyle/>
          <a:p>
            <a:r>
              <a:rPr lang="en-US" sz="1800" dirty="0" smtClean="0"/>
              <a:t>important parameters</a:t>
            </a:r>
            <a:endParaRPr lang="en-US" sz="1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950"/>
            <a:ext cx="8077200" cy="646331"/>
          </a:xfrm>
          <a:solidFill>
            <a:srgbClr val="92D050"/>
          </a:solidFill>
        </p:spPr>
        <p:txBody>
          <a:bodyPr/>
          <a:lstStyle/>
          <a:p>
            <a:r>
              <a:rPr lang="en-US" dirty="0" smtClean="0"/>
              <a:t> Test design</a:t>
            </a:r>
            <a:endParaRPr lang="en-US" dirty="0"/>
          </a:p>
        </p:txBody>
      </p:sp>
      <p:sp>
        <p:nvSpPr>
          <p:cNvPr id="7" name="Slide Number Placeholder 6"/>
          <p:cNvSpPr>
            <a:spLocks noGrp="1"/>
          </p:cNvSpPr>
          <p:nvPr>
            <p:ph type="sldNum" sz="quarter" idx="12"/>
          </p:nvPr>
        </p:nvSpPr>
        <p:spPr/>
        <p:txBody>
          <a:bodyPr/>
          <a:lstStyle/>
          <a:p>
            <a:pPr>
              <a:defRPr/>
            </a:pPr>
            <a:r>
              <a:rPr lang="en-US" dirty="0" smtClean="0"/>
              <a:t>Slide </a:t>
            </a:r>
            <a:fld id="{478CA9FE-0FEF-4653-A09F-A605F5C50E6E}" type="slidenum">
              <a:rPr lang="en-US" smtClean="0"/>
              <a:pPr>
                <a:defRPr/>
              </a:pPr>
              <a:t>12</a:t>
            </a:fld>
            <a:endParaRPr lang="en-US" dirty="0"/>
          </a:p>
        </p:txBody>
      </p:sp>
      <p:graphicFrame>
        <p:nvGraphicFramePr>
          <p:cNvPr id="15" name="Diagram 14"/>
          <p:cNvGraphicFramePr/>
          <p:nvPr/>
        </p:nvGraphicFramePr>
        <p:xfrm>
          <a:off x="1198425" y="1316306"/>
          <a:ext cx="6507300" cy="2945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wn Arrow 5"/>
          <p:cNvSpPr/>
          <p:nvPr/>
        </p:nvSpPr>
        <p:spPr bwMode="auto">
          <a:xfrm>
            <a:off x="4284617" y="3670663"/>
            <a:ext cx="326572" cy="590723"/>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graphicFrame>
        <p:nvGraphicFramePr>
          <p:cNvPr id="10" name="Diagram 9"/>
          <p:cNvGraphicFramePr/>
          <p:nvPr/>
        </p:nvGraphicFramePr>
        <p:xfrm>
          <a:off x="2964181" y="4339764"/>
          <a:ext cx="3006635" cy="19870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34950"/>
            <a:ext cx="8077200" cy="646331"/>
          </a:xfrm>
          <a:solidFill>
            <a:srgbClr val="92D050"/>
          </a:solidFill>
        </p:spPr>
        <p:txBody>
          <a:bodyPr/>
          <a:lstStyle/>
          <a:p>
            <a:r>
              <a:rPr lang="en-US" dirty="0" smtClean="0"/>
              <a:t> Test design</a:t>
            </a:r>
          </a:p>
        </p:txBody>
      </p:sp>
      <p:sp>
        <p:nvSpPr>
          <p:cNvPr id="7" name="Slide Number Placeholder 6"/>
          <p:cNvSpPr>
            <a:spLocks noGrp="1"/>
          </p:cNvSpPr>
          <p:nvPr>
            <p:ph type="sldNum" sz="quarter" idx="12"/>
          </p:nvPr>
        </p:nvSpPr>
        <p:spPr/>
        <p:txBody>
          <a:bodyPr/>
          <a:lstStyle/>
          <a:p>
            <a:pPr>
              <a:defRPr/>
            </a:pPr>
            <a:r>
              <a:rPr lang="en-US" dirty="0" smtClean="0"/>
              <a:t>Slide </a:t>
            </a:r>
            <a:fld id="{26AB2CE6-C1F1-49DA-A836-7DCCFE125AFE}" type="slidenum">
              <a:rPr lang="en-US" smtClean="0"/>
              <a:pPr>
                <a:defRPr/>
              </a:pPr>
              <a:t>13</a:t>
            </a:fld>
            <a:endParaRPr lang="en-US" dirty="0"/>
          </a:p>
        </p:txBody>
      </p:sp>
      <p:sp>
        <p:nvSpPr>
          <p:cNvPr id="15364" name="Rectangle 3"/>
          <p:cNvSpPr>
            <a:spLocks noChangeArrowheads="1"/>
          </p:cNvSpPr>
          <p:nvPr/>
        </p:nvSpPr>
        <p:spPr bwMode="auto">
          <a:xfrm>
            <a:off x="730250" y="1828800"/>
            <a:ext cx="7273925" cy="646113"/>
          </a:xfrm>
          <a:prstGeom prst="rect">
            <a:avLst/>
          </a:prstGeom>
          <a:noFill/>
          <a:ln w="9525">
            <a:noFill/>
            <a:miter lim="800000"/>
            <a:headEnd/>
            <a:tailEnd/>
          </a:ln>
        </p:spPr>
        <p:txBody>
          <a:bodyPr>
            <a:spAutoFit/>
          </a:bodyPr>
          <a:lstStyle/>
          <a:p>
            <a:r>
              <a:rPr lang="en-US" sz="1800" dirty="0"/>
              <a:t>The follow figures shown variation in the Bond work index with test sieve size as test </a:t>
            </a:r>
            <a:r>
              <a:rPr lang="en-US" sz="1800" dirty="0" smtClean="0"/>
              <a:t>results[7].</a:t>
            </a:r>
            <a:endParaRPr lang="en-US" sz="1800" dirty="0"/>
          </a:p>
        </p:txBody>
      </p:sp>
      <p:sp>
        <p:nvSpPr>
          <p:cNvPr id="15365" name="Rectangle 4"/>
          <p:cNvSpPr>
            <a:spLocks noChangeArrowheads="1"/>
          </p:cNvSpPr>
          <p:nvPr/>
        </p:nvSpPr>
        <p:spPr bwMode="auto">
          <a:xfrm>
            <a:off x="457200" y="1152525"/>
            <a:ext cx="6656388" cy="400050"/>
          </a:xfrm>
          <a:prstGeom prst="rect">
            <a:avLst/>
          </a:prstGeom>
          <a:noFill/>
          <a:ln w="9525">
            <a:noFill/>
            <a:miter lim="800000"/>
            <a:headEnd/>
            <a:tailEnd/>
          </a:ln>
        </p:spPr>
        <p:txBody>
          <a:bodyPr>
            <a:spAutoFit/>
          </a:bodyPr>
          <a:lstStyle/>
          <a:p>
            <a:r>
              <a:rPr lang="en-US" sz="2000" dirty="0"/>
              <a:t>Effect of circulating load on Bond's work index</a:t>
            </a:r>
          </a:p>
        </p:txBody>
      </p:sp>
      <p:pic>
        <p:nvPicPr>
          <p:cNvPr id="15366" name="Picture 4"/>
          <p:cNvPicPr>
            <a:picLocks noChangeAspect="1" noChangeArrowheads="1"/>
          </p:cNvPicPr>
          <p:nvPr/>
        </p:nvPicPr>
        <p:blipFill>
          <a:blip r:embed="rId2"/>
          <a:srcRect/>
          <a:stretch>
            <a:fillRect/>
          </a:stretch>
        </p:blipFill>
        <p:spPr bwMode="auto">
          <a:xfrm>
            <a:off x="2944813" y="2466975"/>
            <a:ext cx="4465637" cy="4162425"/>
          </a:xfrm>
          <a:prstGeom prst="rect">
            <a:avLst/>
          </a:prstGeom>
          <a:noFill/>
          <a:ln w="9525">
            <a:noFill/>
            <a:miter lim="800000"/>
            <a:headEnd/>
            <a:tailEnd/>
          </a:ln>
        </p:spPr>
      </p:pic>
      <p:sp>
        <p:nvSpPr>
          <p:cNvPr id="15367" name="Rectangle 7"/>
          <p:cNvSpPr>
            <a:spLocks noChangeArrowheads="1"/>
          </p:cNvSpPr>
          <p:nvPr/>
        </p:nvSpPr>
        <p:spPr bwMode="auto">
          <a:xfrm>
            <a:off x="373063" y="4548188"/>
            <a:ext cx="3022600" cy="523875"/>
          </a:xfrm>
          <a:prstGeom prst="rect">
            <a:avLst/>
          </a:prstGeom>
          <a:noFill/>
          <a:ln w="9525">
            <a:noFill/>
            <a:miter lim="800000"/>
            <a:headEnd/>
            <a:tailEnd/>
          </a:ln>
        </p:spPr>
        <p:txBody>
          <a:bodyPr>
            <a:spAutoFit/>
          </a:bodyPr>
          <a:lstStyle/>
          <a:p>
            <a:r>
              <a:rPr lang="en-US" sz="1400" dirty="0"/>
              <a:t>Variation of Bond work index with circulating load. C.L. =100% </a:t>
            </a:r>
          </a:p>
        </p:txBody>
      </p:sp>
      <p:cxnSp>
        <p:nvCxnSpPr>
          <p:cNvPr id="13" name="Straight Connector 12"/>
          <p:cNvCxnSpPr/>
          <p:nvPr/>
        </p:nvCxnSpPr>
        <p:spPr bwMode="auto">
          <a:xfrm rot="16200000" flipH="1">
            <a:off x="4415245" y="4963885"/>
            <a:ext cx="2142312" cy="1"/>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6" name="Straight Connector 15"/>
          <p:cNvCxnSpPr/>
          <p:nvPr/>
        </p:nvCxnSpPr>
        <p:spPr bwMode="auto">
          <a:xfrm rot="10800000">
            <a:off x="3395664" y="3814351"/>
            <a:ext cx="2090737" cy="1588"/>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34950"/>
            <a:ext cx="8077200" cy="646331"/>
          </a:xfrm>
          <a:solidFill>
            <a:srgbClr val="92D050"/>
          </a:solidFill>
        </p:spPr>
        <p:txBody>
          <a:bodyPr/>
          <a:lstStyle/>
          <a:p>
            <a:r>
              <a:rPr lang="en-US" dirty="0" smtClean="0"/>
              <a:t> Test design</a:t>
            </a:r>
          </a:p>
        </p:txBody>
      </p:sp>
      <p:sp>
        <p:nvSpPr>
          <p:cNvPr id="7" name="Slide Number Placeholder 6"/>
          <p:cNvSpPr>
            <a:spLocks noGrp="1"/>
          </p:cNvSpPr>
          <p:nvPr>
            <p:ph type="sldNum" sz="quarter" idx="12"/>
          </p:nvPr>
        </p:nvSpPr>
        <p:spPr/>
        <p:txBody>
          <a:bodyPr/>
          <a:lstStyle/>
          <a:p>
            <a:pPr>
              <a:defRPr/>
            </a:pPr>
            <a:r>
              <a:rPr lang="en-US" dirty="0" smtClean="0"/>
              <a:t>Slide </a:t>
            </a:r>
            <a:fld id="{85CB2785-EB96-4A0D-8210-3197C2A88DB5}" type="slidenum">
              <a:rPr lang="en-US" smtClean="0"/>
              <a:pPr>
                <a:defRPr/>
              </a:pPr>
              <a:t>14</a:t>
            </a:fld>
            <a:endParaRPr lang="en-US" dirty="0"/>
          </a:p>
        </p:txBody>
      </p:sp>
      <p:pic>
        <p:nvPicPr>
          <p:cNvPr id="16388" name="Picture 2"/>
          <p:cNvPicPr>
            <a:picLocks noChangeAspect="1" noChangeArrowheads="1"/>
          </p:cNvPicPr>
          <p:nvPr/>
        </p:nvPicPr>
        <p:blipFill>
          <a:blip r:embed="rId2"/>
          <a:srcRect/>
          <a:stretch>
            <a:fillRect/>
          </a:stretch>
        </p:blipFill>
        <p:spPr bwMode="auto">
          <a:xfrm>
            <a:off x="457200" y="1473200"/>
            <a:ext cx="3722688" cy="3705225"/>
          </a:xfrm>
          <a:prstGeom prst="rect">
            <a:avLst/>
          </a:prstGeom>
          <a:noFill/>
          <a:ln w="9525">
            <a:noFill/>
            <a:miter lim="800000"/>
            <a:headEnd/>
            <a:tailEnd/>
          </a:ln>
        </p:spPr>
      </p:pic>
      <p:pic>
        <p:nvPicPr>
          <p:cNvPr id="16389" name="Picture 3"/>
          <p:cNvPicPr>
            <a:picLocks noChangeAspect="1" noChangeArrowheads="1"/>
          </p:cNvPicPr>
          <p:nvPr/>
        </p:nvPicPr>
        <p:blipFill>
          <a:blip r:embed="rId3"/>
          <a:srcRect/>
          <a:stretch>
            <a:fillRect/>
          </a:stretch>
        </p:blipFill>
        <p:spPr bwMode="auto">
          <a:xfrm>
            <a:off x="4440238" y="1473200"/>
            <a:ext cx="3976687" cy="3525838"/>
          </a:xfrm>
          <a:prstGeom prst="rect">
            <a:avLst/>
          </a:prstGeom>
          <a:noFill/>
          <a:ln w="9525">
            <a:noFill/>
            <a:miter lim="800000"/>
            <a:headEnd/>
            <a:tailEnd/>
          </a:ln>
        </p:spPr>
      </p:pic>
      <p:sp>
        <p:nvSpPr>
          <p:cNvPr id="16390" name="Rectangle 9"/>
          <p:cNvSpPr>
            <a:spLocks noChangeArrowheads="1"/>
          </p:cNvSpPr>
          <p:nvPr/>
        </p:nvSpPr>
        <p:spPr bwMode="auto">
          <a:xfrm>
            <a:off x="874713" y="5440363"/>
            <a:ext cx="3162300" cy="522287"/>
          </a:xfrm>
          <a:prstGeom prst="rect">
            <a:avLst/>
          </a:prstGeom>
          <a:noFill/>
          <a:ln w="9525">
            <a:noFill/>
            <a:miter lim="800000"/>
            <a:headEnd/>
            <a:tailEnd/>
          </a:ln>
        </p:spPr>
        <p:txBody>
          <a:bodyPr>
            <a:spAutoFit/>
          </a:bodyPr>
          <a:lstStyle/>
          <a:p>
            <a:r>
              <a:rPr lang="en-US" sz="1400" dirty="0"/>
              <a:t>Variation of Bond work index with circulating load. C.L. = 250% </a:t>
            </a:r>
            <a:r>
              <a:rPr lang="en-US" sz="1400" dirty="0" smtClean="0"/>
              <a:t>[7]</a:t>
            </a:r>
            <a:endParaRPr lang="en-US" sz="1400" dirty="0"/>
          </a:p>
        </p:txBody>
      </p:sp>
      <p:sp>
        <p:nvSpPr>
          <p:cNvPr id="16391" name="Rectangle 10"/>
          <p:cNvSpPr>
            <a:spLocks noChangeArrowheads="1"/>
          </p:cNvSpPr>
          <p:nvPr/>
        </p:nvSpPr>
        <p:spPr bwMode="auto">
          <a:xfrm>
            <a:off x="4987925" y="5438775"/>
            <a:ext cx="2801938" cy="523875"/>
          </a:xfrm>
          <a:prstGeom prst="rect">
            <a:avLst/>
          </a:prstGeom>
          <a:noFill/>
          <a:ln w="9525">
            <a:noFill/>
            <a:miter lim="800000"/>
            <a:headEnd/>
            <a:tailEnd/>
          </a:ln>
        </p:spPr>
        <p:txBody>
          <a:bodyPr>
            <a:spAutoFit/>
          </a:bodyPr>
          <a:lstStyle/>
          <a:p>
            <a:r>
              <a:rPr lang="en-US" sz="1400" dirty="0"/>
              <a:t>Variation of Bond work index with circulating load. C.L. = 400</a:t>
            </a:r>
            <a:r>
              <a:rPr lang="en-US" sz="1400" dirty="0" smtClean="0"/>
              <a:t>%[7] </a:t>
            </a:r>
            <a:endParaRPr lang="en-US" sz="1400" dirty="0"/>
          </a:p>
        </p:txBody>
      </p:sp>
      <p:cxnSp>
        <p:nvCxnSpPr>
          <p:cNvPr id="20" name="Straight Connector 19"/>
          <p:cNvCxnSpPr/>
          <p:nvPr/>
        </p:nvCxnSpPr>
        <p:spPr bwMode="auto">
          <a:xfrm rot="16200000" flipH="1">
            <a:off x="1783080" y="3729446"/>
            <a:ext cx="1619794" cy="39188"/>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3" name="Straight Connector 22"/>
          <p:cNvCxnSpPr/>
          <p:nvPr/>
        </p:nvCxnSpPr>
        <p:spPr bwMode="auto">
          <a:xfrm rot="10800000">
            <a:off x="874713" y="2914605"/>
            <a:ext cx="1698670" cy="1588"/>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55" name="Straight Arrow Connector 54"/>
          <p:cNvCxnSpPr/>
          <p:nvPr/>
        </p:nvCxnSpPr>
        <p:spPr bwMode="auto">
          <a:xfrm rot="16200000" flipH="1">
            <a:off x="5924804" y="3650273"/>
            <a:ext cx="1618205" cy="13061"/>
          </a:xfrm>
          <a:prstGeom prst="straightConnector1">
            <a:avLst/>
          </a:prstGeom>
          <a:ln>
            <a:headEnd type="none" w="med" len="med"/>
            <a:tailEnd type="arrow"/>
          </a:ln>
        </p:spPr>
        <p:style>
          <a:lnRef idx="1">
            <a:schemeClr val="accent2"/>
          </a:lnRef>
          <a:fillRef idx="0">
            <a:schemeClr val="accent2"/>
          </a:fillRef>
          <a:effectRef idx="0">
            <a:schemeClr val="accent2"/>
          </a:effectRef>
          <a:fontRef idx="minor">
            <a:schemeClr val="tx1"/>
          </a:fontRef>
        </p:style>
      </p:cxnSp>
      <p:cxnSp>
        <p:nvCxnSpPr>
          <p:cNvPr id="70" name="Straight Connector 69"/>
          <p:cNvCxnSpPr/>
          <p:nvPr/>
        </p:nvCxnSpPr>
        <p:spPr bwMode="auto">
          <a:xfrm rot="10800000">
            <a:off x="4987925" y="2821574"/>
            <a:ext cx="1752512" cy="1588"/>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r>
              <a:rPr lang="en-US" smtClean="0">
                <a:latin typeface="Times New Roman" pitchFamily="18" charset="0"/>
              </a:rPr>
              <a:t>Slide </a:t>
            </a:r>
            <a:fld id="{AF8EE5D1-CE17-46B9-9B8C-9196AF93147D}" type="slidenum">
              <a:rPr lang="en-US" smtClean="0">
                <a:latin typeface="Times New Roman" pitchFamily="18" charset="0"/>
              </a:rPr>
              <a:pPr>
                <a:defRPr/>
              </a:pPr>
              <a:t>15</a:t>
            </a:fld>
            <a:r>
              <a:rPr lang="en-US" smtClean="0">
                <a:latin typeface="Times New Roman" pitchFamily="18" charset="0"/>
              </a:rPr>
              <a:t> </a:t>
            </a:r>
          </a:p>
        </p:txBody>
      </p:sp>
      <p:sp>
        <p:nvSpPr>
          <p:cNvPr id="7" name="Title 1"/>
          <p:cNvSpPr>
            <a:spLocks noGrp="1"/>
          </p:cNvSpPr>
          <p:nvPr>
            <p:ph type="title"/>
          </p:nvPr>
        </p:nvSpPr>
        <p:spPr>
          <a:xfrm>
            <a:off x="457200" y="428625"/>
            <a:ext cx="8229600" cy="642938"/>
          </a:xfrm>
          <a:solidFill>
            <a:srgbClr val="92D050"/>
          </a:solidFill>
        </p:spPr>
        <p:txBody>
          <a:bodyPr>
            <a:normAutofit/>
          </a:bodyPr>
          <a:lstStyle/>
          <a:p>
            <a:pPr>
              <a:defRPr/>
            </a:pPr>
            <a:r>
              <a:rPr lang="en-US" sz="2400" dirty="0" smtClean="0"/>
              <a:t>Conclusions</a:t>
            </a:r>
            <a:endParaRPr lang="fa-IR" sz="2400" i="1" dirty="0">
              <a:latin typeface="+mn-lt"/>
            </a:endParaRPr>
          </a:p>
        </p:txBody>
      </p:sp>
      <p:sp>
        <p:nvSpPr>
          <p:cNvPr id="5" name="Rectangle 4"/>
          <p:cNvSpPr/>
          <p:nvPr/>
        </p:nvSpPr>
        <p:spPr>
          <a:xfrm>
            <a:off x="248193" y="1410789"/>
            <a:ext cx="8895807" cy="5355312"/>
          </a:xfrm>
          <a:prstGeom prst="rect">
            <a:avLst/>
          </a:prstGeom>
        </p:spPr>
        <p:txBody>
          <a:bodyPr wrap="square">
            <a:spAutoFit/>
          </a:bodyPr>
          <a:lstStyle/>
          <a:p>
            <a:pPr>
              <a:buClr>
                <a:srgbClr val="FFC000"/>
              </a:buClr>
              <a:buFont typeface="Wingdings" pitchFamily="2" charset="2"/>
              <a:buChar char="Ø"/>
            </a:pPr>
            <a:r>
              <a:rPr lang="en-US" sz="1800" dirty="0" smtClean="0"/>
              <a:t>  There are two strategy based on the change of feed rate or added water to classifier.</a:t>
            </a:r>
          </a:p>
          <a:p>
            <a:pPr>
              <a:buClr>
                <a:srgbClr val="FFC000"/>
              </a:buClr>
              <a:buFont typeface="Wingdings" pitchFamily="2" charset="2"/>
              <a:buChar char="Ø"/>
            </a:pPr>
            <a:endParaRPr lang="en-US" sz="1800" dirty="0" smtClean="0"/>
          </a:p>
          <a:p>
            <a:pPr>
              <a:buClr>
                <a:srgbClr val="FFC000"/>
              </a:buClr>
              <a:buFont typeface="Wingdings" pitchFamily="2" charset="2"/>
              <a:buChar char="Ø"/>
            </a:pPr>
            <a:r>
              <a:rPr lang="en-US" sz="1800" dirty="0" smtClean="0"/>
              <a:t> One of the problems of mentioned strategies is interaction between  agents .</a:t>
            </a:r>
          </a:p>
          <a:p>
            <a:pPr>
              <a:buClr>
                <a:srgbClr val="FFC000"/>
              </a:buClr>
              <a:buFont typeface="Wingdings" pitchFamily="2" charset="2"/>
              <a:buChar char="Ø"/>
            </a:pPr>
            <a:endParaRPr lang="en-US" sz="1800" dirty="0" smtClean="0"/>
          </a:p>
          <a:p>
            <a:pPr>
              <a:buClr>
                <a:srgbClr val="FFC000"/>
              </a:buClr>
              <a:buFont typeface="Wingdings" pitchFamily="2" charset="2"/>
              <a:buChar char="Ø"/>
            </a:pPr>
            <a:r>
              <a:rPr lang="en-US" sz="1800" dirty="0" smtClean="0"/>
              <a:t>  The more circulating load:</a:t>
            </a:r>
          </a:p>
          <a:p>
            <a:pPr algn="just">
              <a:buClr>
                <a:srgbClr val="FFC000"/>
              </a:buClr>
            </a:pPr>
            <a:r>
              <a:rPr lang="en-US" sz="1800" dirty="0" smtClean="0"/>
              <a:t>          The more long grading Uniform, </a:t>
            </a:r>
          </a:p>
          <a:p>
            <a:pPr algn="just">
              <a:buClr>
                <a:srgbClr val="FFC000"/>
              </a:buClr>
            </a:pPr>
            <a:r>
              <a:rPr lang="en-US" sz="1800" dirty="0" smtClean="0"/>
              <a:t>          The less Slime product and</a:t>
            </a:r>
          </a:p>
          <a:p>
            <a:pPr algn="just">
              <a:buClr>
                <a:srgbClr val="FFC000"/>
              </a:buClr>
            </a:pPr>
            <a:r>
              <a:rPr lang="en-US" sz="1800" dirty="0" smtClean="0"/>
              <a:t>          The less energy consumption will be.</a:t>
            </a:r>
          </a:p>
          <a:p>
            <a:pPr algn="just">
              <a:buClr>
                <a:srgbClr val="FFC000"/>
              </a:buClr>
              <a:buFont typeface="Wingdings" pitchFamily="2" charset="2"/>
              <a:buChar char="Ø"/>
            </a:pPr>
            <a:endParaRPr lang="en-US" sz="1800" dirty="0" smtClean="0"/>
          </a:p>
          <a:p>
            <a:pPr algn="just">
              <a:buClr>
                <a:srgbClr val="FFC000"/>
              </a:buClr>
              <a:buFont typeface="Wingdings" pitchFamily="2" charset="2"/>
              <a:buChar char="Ø"/>
            </a:pPr>
            <a:r>
              <a:rPr lang="en-US" sz="1800" dirty="0" smtClean="0"/>
              <a:t> When increasing pumping energy and pump and cyclone maintenance costs are balanced against decreasing grinding energy and media costs.</a:t>
            </a:r>
          </a:p>
          <a:p>
            <a:pPr algn="just">
              <a:buClr>
                <a:srgbClr val="FFC000"/>
              </a:buClr>
              <a:buFont typeface="Wingdings" pitchFamily="2" charset="2"/>
              <a:buChar char="Ø"/>
            </a:pPr>
            <a:endParaRPr lang="en-US" sz="1800" dirty="0" smtClean="0"/>
          </a:p>
          <a:p>
            <a:pPr algn="just">
              <a:buClr>
                <a:srgbClr val="FFC000"/>
              </a:buClr>
              <a:buFont typeface="Wingdings" pitchFamily="2" charset="2"/>
              <a:buChar char="Ø"/>
            </a:pPr>
            <a:r>
              <a:rPr lang="en-US" sz="1800" dirty="0" smtClean="0"/>
              <a:t> The Bond's work index values increased as test sieve size decreased.</a:t>
            </a:r>
          </a:p>
          <a:p>
            <a:pPr marL="457200" indent="-457200">
              <a:buFontTx/>
              <a:buAutoNum type="arabicParenR"/>
              <a:defRPr/>
            </a:pPr>
            <a:endParaRPr lang="en-US" sz="1800" dirty="0" smtClean="0"/>
          </a:p>
          <a:p>
            <a:pPr algn="just">
              <a:buClr>
                <a:srgbClr val="FFC000"/>
              </a:buClr>
              <a:buFont typeface="Wingdings" pitchFamily="2" charset="2"/>
              <a:buChar char="Ø"/>
            </a:pPr>
            <a:endParaRPr lang="en-US" sz="1800" dirty="0" smtClean="0"/>
          </a:p>
          <a:p>
            <a:pPr algn="just">
              <a:buClr>
                <a:srgbClr val="FFC000"/>
              </a:buClr>
              <a:buFont typeface="Wingdings" pitchFamily="2" charset="2"/>
              <a:buChar char="Ø"/>
            </a:pPr>
            <a:endParaRPr lang="en-US" sz="1800" dirty="0" smtClean="0"/>
          </a:p>
          <a:p>
            <a:pPr algn="just">
              <a:buClr>
                <a:srgbClr val="FFC000"/>
              </a:buClr>
              <a:buFont typeface="Wingdings" pitchFamily="2" charset="2"/>
              <a:buChar char="Ø"/>
            </a:pPr>
            <a:endParaRPr lang="en-US" sz="1800" dirty="0" smtClean="0"/>
          </a:p>
          <a:p>
            <a:pPr algn="just">
              <a:buClr>
                <a:srgbClr val="FFC000"/>
              </a:buClr>
              <a:buFont typeface="Wingdings" pitchFamily="2" charset="2"/>
              <a:buChar char="Ø"/>
            </a:pPr>
            <a:endParaRPr lang="en-US" sz="1800" dirty="0" smtClean="0"/>
          </a:p>
          <a:p>
            <a:pPr>
              <a:buClr>
                <a:srgbClr val="FFC000"/>
              </a:buClr>
            </a:pPr>
            <a:endParaRPr lang="en-US" sz="1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1ACC0D33-A775-4EE0-9823-B30F7FC023D3}" type="slidenum">
              <a:rPr lang="en-US" smtClean="0"/>
              <a:pPr>
                <a:defRPr/>
              </a:pPr>
              <a:t>16</a:t>
            </a:fld>
            <a:endParaRPr lang="en-US" dirty="0"/>
          </a:p>
        </p:txBody>
      </p:sp>
      <p:sp>
        <p:nvSpPr>
          <p:cNvPr id="7" name="Rectangle 6"/>
          <p:cNvSpPr/>
          <p:nvPr/>
        </p:nvSpPr>
        <p:spPr>
          <a:xfrm>
            <a:off x="191386" y="1435395"/>
            <a:ext cx="8343014" cy="2862322"/>
          </a:xfrm>
          <a:prstGeom prst="rect">
            <a:avLst/>
          </a:prstGeom>
        </p:spPr>
        <p:txBody>
          <a:bodyPr wrap="square">
            <a:spAutoFit/>
          </a:bodyPr>
          <a:lstStyle/>
          <a:p>
            <a:pPr marL="457200" indent="-457200" algn="just">
              <a:buFontTx/>
              <a:buAutoNum type="arabicParenR"/>
              <a:defRPr/>
            </a:pPr>
            <a:endParaRPr lang="en-US" sz="2000" dirty="0" smtClean="0"/>
          </a:p>
          <a:p>
            <a:pPr marL="457200" indent="-457200" algn="just">
              <a:buClr>
                <a:srgbClr val="FFC000"/>
              </a:buClr>
              <a:buFont typeface="Wingdings" pitchFamily="2" charset="2"/>
              <a:buChar char="Ø"/>
              <a:defRPr/>
            </a:pPr>
            <a:r>
              <a:rPr lang="en-US" sz="2000" dirty="0" smtClean="0"/>
              <a:t>Bond work index is changed with the change in the test sieve size and circulating load. This must be taken into account when energy consumption is calculated according to the Bond formula.</a:t>
            </a:r>
          </a:p>
          <a:p>
            <a:pPr marL="457200" indent="-457200" algn="just">
              <a:buClr>
                <a:srgbClr val="FFC000"/>
              </a:buClr>
              <a:buFont typeface="Wingdings" pitchFamily="2" charset="2"/>
              <a:buChar char="Ø"/>
              <a:defRPr/>
            </a:pPr>
            <a:endParaRPr lang="en-US" sz="2000" dirty="0" smtClean="0"/>
          </a:p>
          <a:p>
            <a:pPr marL="457200" indent="-457200" algn="just">
              <a:buClr>
                <a:srgbClr val="FFC000"/>
              </a:buClr>
              <a:buFont typeface="Wingdings" pitchFamily="2" charset="2"/>
              <a:buChar char="Ø"/>
              <a:defRPr/>
            </a:pPr>
            <a:r>
              <a:rPr lang="en-US" sz="2000" dirty="0" smtClean="0"/>
              <a:t>unit energy cost extra increased as circulating load decreased from 250%. However, unit energy cost decreased as circulating most suitable circulating load for amorphous silica used experiments is 250% because mill capacity is decreased.</a:t>
            </a:r>
            <a:endParaRPr lang="en-US" sz="2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xfrm>
            <a:off x="7015163" y="6216650"/>
            <a:ext cx="1905000" cy="457200"/>
          </a:xfrm>
        </p:spPr>
        <p:txBody>
          <a:bodyPr/>
          <a:lstStyle/>
          <a:p>
            <a:pPr>
              <a:defRPr/>
            </a:pPr>
            <a:r>
              <a:rPr lang="en-US" smtClean="0">
                <a:latin typeface="Times New Roman" pitchFamily="18" charset="0"/>
              </a:rPr>
              <a:t>Slide </a:t>
            </a:r>
            <a:fld id="{961AB3FC-35AE-43E1-B1E4-41F4F004C3BC}" type="slidenum">
              <a:rPr lang="en-US" smtClean="0">
                <a:latin typeface="Times New Roman" pitchFamily="18" charset="0"/>
              </a:rPr>
              <a:pPr>
                <a:defRPr/>
              </a:pPr>
              <a:t>17</a:t>
            </a:fld>
            <a:r>
              <a:rPr lang="en-US" smtClean="0">
                <a:latin typeface="Times New Roman" pitchFamily="18" charset="0"/>
              </a:rPr>
              <a:t> </a:t>
            </a:r>
          </a:p>
        </p:txBody>
      </p:sp>
      <p:sp>
        <p:nvSpPr>
          <p:cNvPr id="7" name="Title 1"/>
          <p:cNvSpPr>
            <a:spLocks noGrp="1"/>
          </p:cNvSpPr>
          <p:nvPr>
            <p:ph type="title"/>
          </p:nvPr>
        </p:nvSpPr>
        <p:spPr>
          <a:xfrm>
            <a:off x="457200" y="428625"/>
            <a:ext cx="8229600" cy="642938"/>
          </a:xfrm>
          <a:solidFill>
            <a:srgbClr val="92D050"/>
          </a:solidFill>
        </p:spPr>
        <p:txBody>
          <a:bodyPr>
            <a:normAutofit/>
          </a:bodyPr>
          <a:lstStyle/>
          <a:p>
            <a:pPr>
              <a:defRPr/>
            </a:pPr>
            <a:r>
              <a:rPr lang="en-US" sz="2400" i="1" dirty="0" smtClean="0">
                <a:latin typeface="+mn-lt"/>
              </a:rPr>
              <a:t>Reference</a:t>
            </a:r>
            <a:endParaRPr lang="fa-IR" sz="2400" i="1" dirty="0">
              <a:latin typeface="+mn-lt"/>
            </a:endParaRPr>
          </a:p>
        </p:txBody>
      </p:sp>
      <p:sp>
        <p:nvSpPr>
          <p:cNvPr id="19460" name="Rectangle 3"/>
          <p:cNvSpPr>
            <a:spLocks noChangeArrowheads="1"/>
          </p:cNvSpPr>
          <p:nvPr/>
        </p:nvSpPr>
        <p:spPr bwMode="auto">
          <a:xfrm>
            <a:off x="457200" y="1533525"/>
            <a:ext cx="7785100" cy="4893647"/>
          </a:xfrm>
          <a:prstGeom prst="rect">
            <a:avLst/>
          </a:prstGeom>
          <a:noFill/>
          <a:ln w="9525">
            <a:noFill/>
            <a:miter lim="800000"/>
            <a:headEnd/>
            <a:tailEnd/>
          </a:ln>
        </p:spPr>
        <p:txBody>
          <a:bodyPr>
            <a:spAutoFit/>
          </a:bodyPr>
          <a:lstStyle/>
          <a:p>
            <a:pPr marL="457200" indent="-457200">
              <a:buFont typeface="Times New Roman" pitchFamily="18" charset="0"/>
              <a:buAutoNum type="arabicPeriod"/>
            </a:pPr>
            <a:r>
              <a:rPr lang="en-US" sz="1600" dirty="0">
                <a:cs typeface="B Mitra" pitchFamily="2" charset="-78"/>
              </a:rPr>
              <a:t>Introduction to Mineral Processing Design and Operation </a:t>
            </a:r>
            <a:r>
              <a:rPr lang="en-US" sz="1600" dirty="0" err="1">
                <a:cs typeface="B Mitra" pitchFamily="2" charset="-78"/>
              </a:rPr>
              <a:t>A.Gupta</a:t>
            </a:r>
            <a:r>
              <a:rPr lang="en-US" sz="1600" dirty="0">
                <a:cs typeface="B Mitra" pitchFamily="2" charset="-78"/>
              </a:rPr>
              <a:t> and </a:t>
            </a:r>
            <a:r>
              <a:rPr lang="en-US" sz="1600" dirty="0" err="1">
                <a:cs typeface="B Mitra" pitchFamily="2" charset="-78"/>
              </a:rPr>
              <a:t>D.S.Yan</a:t>
            </a:r>
            <a:r>
              <a:rPr lang="en-US" sz="1600" dirty="0">
                <a:cs typeface="B Mitra" pitchFamily="2" charset="-78"/>
              </a:rPr>
              <a:t> Perth,Australia,January2006</a:t>
            </a:r>
          </a:p>
          <a:p>
            <a:pPr marL="457200" indent="-457200">
              <a:buFont typeface="Times New Roman" pitchFamily="18" charset="0"/>
              <a:buAutoNum type="arabicPeriod"/>
            </a:pPr>
            <a:endParaRPr lang="en-US" sz="1600" dirty="0">
              <a:cs typeface="B Mitra" pitchFamily="2" charset="-78"/>
            </a:endParaRPr>
          </a:p>
          <a:p>
            <a:pPr marL="457200" indent="-457200">
              <a:buFont typeface="Times New Roman" pitchFamily="18" charset="0"/>
              <a:buAutoNum type="arabicPeriod"/>
            </a:pPr>
            <a:r>
              <a:rPr lang="en-US" sz="1600" dirty="0">
                <a:cs typeface="B Mitra" pitchFamily="2" charset="-78"/>
              </a:rPr>
              <a:t>Mineral Processing Technology  B.A.WILLS, BSC, PHD, CENG 1997</a:t>
            </a:r>
          </a:p>
          <a:p>
            <a:pPr marL="457200" indent="-457200">
              <a:buFont typeface="Times New Roman" pitchFamily="18" charset="0"/>
              <a:buAutoNum type="arabicPeriod"/>
            </a:pPr>
            <a:endParaRPr lang="en-US" sz="1600" dirty="0">
              <a:cs typeface="B Mitra" pitchFamily="2" charset="-78"/>
            </a:endParaRPr>
          </a:p>
          <a:p>
            <a:pPr marL="457200" indent="-457200">
              <a:buFont typeface="Times New Roman" pitchFamily="18" charset="0"/>
              <a:buAutoNum type="arabicPeriod"/>
            </a:pPr>
            <a:r>
              <a:rPr lang="en-US" sz="1600" dirty="0">
                <a:cs typeface="B Mitra" pitchFamily="2" charset="-78"/>
              </a:rPr>
              <a:t> MINERAL PROCESSING </a:t>
            </a:r>
            <a:r>
              <a:rPr lang="en-US" sz="1600" dirty="0" smtClean="0">
                <a:cs typeface="B Mitra" pitchFamily="2" charset="-78"/>
              </a:rPr>
              <a:t>By E</a:t>
            </a:r>
            <a:r>
              <a:rPr lang="en-US" sz="1600" dirty="0">
                <a:cs typeface="B Mitra" pitchFamily="2" charset="-78"/>
              </a:rPr>
              <a:t>. 1. PRYOR THIRD EDITION 2002</a:t>
            </a:r>
          </a:p>
          <a:p>
            <a:pPr marL="457200" indent="-457200">
              <a:buFont typeface="Times New Roman" pitchFamily="18" charset="0"/>
              <a:buAutoNum type="arabicPeriod"/>
            </a:pPr>
            <a:endParaRPr lang="en-US" sz="1600" dirty="0">
              <a:cs typeface="B Mitra" pitchFamily="2" charset="-78"/>
            </a:endParaRPr>
          </a:p>
          <a:p>
            <a:pPr marL="457200" indent="-457200">
              <a:buFont typeface="Times New Roman" pitchFamily="18" charset="0"/>
              <a:buAutoNum type="arabicPeriod"/>
            </a:pPr>
            <a:r>
              <a:rPr lang="en-US" sz="1600" dirty="0">
                <a:cs typeface="B Mitra" pitchFamily="2" charset="-78"/>
              </a:rPr>
              <a:t> Principles of  Mineral Processing by </a:t>
            </a:r>
            <a:r>
              <a:rPr lang="de-DE" sz="1600" dirty="0">
                <a:cs typeface="B Mitra" pitchFamily="2" charset="-78"/>
              </a:rPr>
              <a:t>Maurice C. Fuerstenau and Kenneth N. Han 2009</a:t>
            </a:r>
          </a:p>
          <a:p>
            <a:pPr marL="457200" indent="-457200">
              <a:buFont typeface="Times New Roman" pitchFamily="18" charset="0"/>
              <a:buAutoNum type="arabicPeriod"/>
            </a:pPr>
            <a:endParaRPr lang="de-DE" sz="1600" dirty="0">
              <a:cs typeface="B Mitra" pitchFamily="2" charset="-78"/>
            </a:endParaRPr>
          </a:p>
          <a:p>
            <a:pPr marL="457200" indent="-457200">
              <a:buFont typeface="Times New Roman" pitchFamily="18" charset="0"/>
              <a:buAutoNum type="arabicPeriod"/>
            </a:pPr>
            <a:r>
              <a:rPr lang="de-DE" sz="1600" dirty="0">
                <a:cs typeface="B Mitra" pitchFamily="2" charset="-78"/>
              </a:rPr>
              <a:t> </a:t>
            </a:r>
            <a:r>
              <a:rPr lang="de-DE" sz="1600" dirty="0" smtClean="0">
                <a:cs typeface="B Mitra" pitchFamily="2" charset="-78"/>
              </a:rPr>
              <a:t>Mineral </a:t>
            </a:r>
            <a:r>
              <a:rPr lang="de-DE" sz="1600" dirty="0">
                <a:cs typeface="B Mitra" pitchFamily="2" charset="-78"/>
              </a:rPr>
              <a:t>processing handbook Thirteenth Edition 2011</a:t>
            </a:r>
          </a:p>
          <a:p>
            <a:pPr marL="457200" indent="-457200">
              <a:buFont typeface="Times New Roman" pitchFamily="18" charset="0"/>
              <a:buAutoNum type="arabicPeriod"/>
            </a:pPr>
            <a:endParaRPr lang="de-DE" sz="1600" dirty="0">
              <a:cs typeface="B Mitra" pitchFamily="2" charset="-78"/>
            </a:endParaRPr>
          </a:p>
          <a:p>
            <a:pPr marL="457200" indent="-457200">
              <a:buFont typeface="Times New Roman" pitchFamily="18" charset="0"/>
              <a:buAutoNum type="arabicPeriod"/>
            </a:pPr>
            <a:r>
              <a:rPr lang="de-DE" sz="1600" dirty="0">
                <a:cs typeface="B Mitra" pitchFamily="2" charset="-78"/>
              </a:rPr>
              <a:t> Recent advances in mineral processing plant design. </a:t>
            </a:r>
            <a:endParaRPr lang="de-DE" sz="1600" dirty="0" smtClean="0">
              <a:cs typeface="B Mitra" pitchFamily="2" charset="-78"/>
            </a:endParaRPr>
          </a:p>
          <a:p>
            <a:pPr marL="457200" indent="-457200">
              <a:buFont typeface="Times New Roman" pitchFamily="18" charset="0"/>
              <a:buAutoNum type="arabicPeriod"/>
            </a:pPr>
            <a:endParaRPr lang="de-DE" sz="1600" dirty="0" smtClean="0">
              <a:cs typeface="B Mitra" pitchFamily="2" charset="-78"/>
            </a:endParaRPr>
          </a:p>
          <a:p>
            <a:pPr marL="457200" indent="-457200">
              <a:buFont typeface="Times New Roman" pitchFamily="18" charset="0"/>
              <a:buAutoNum type="arabicPeriod"/>
            </a:pPr>
            <a:r>
              <a:rPr lang="de-DE" sz="1600" dirty="0" smtClean="0">
                <a:cs typeface="B Mitra" pitchFamily="2" charset="-78"/>
              </a:rPr>
              <a:t> </a:t>
            </a:r>
            <a:r>
              <a:rPr lang="en-US" sz="1600" dirty="0" smtClean="0"/>
              <a:t>The Effect of Circulating Load and Test Sieve Size on The Bond Work Index Based on Natural Amorphous Silica. V. </a:t>
            </a:r>
            <a:r>
              <a:rPr lang="en-US" sz="1600" dirty="0" err="1" smtClean="0"/>
              <a:t>Deniz</a:t>
            </a:r>
            <a:r>
              <a:rPr lang="en-US" sz="1600" dirty="0" smtClean="0"/>
              <a:t>. N. </a:t>
            </a:r>
            <a:r>
              <a:rPr lang="en-US" sz="1600" dirty="0" err="1" smtClean="0"/>
              <a:t>Sütçü</a:t>
            </a:r>
            <a:r>
              <a:rPr lang="en-US" sz="1600" dirty="0" smtClean="0"/>
              <a:t> &amp; Y. </a:t>
            </a:r>
            <a:r>
              <a:rPr lang="en-US" sz="1600" dirty="0" err="1" smtClean="0"/>
              <a:t>Umucu</a:t>
            </a:r>
            <a:r>
              <a:rPr lang="en-US" sz="1600" dirty="0" smtClean="0"/>
              <a:t> , 2003</a:t>
            </a:r>
            <a:endParaRPr lang="de-DE" sz="1600" dirty="0" smtClean="0">
              <a:cs typeface="B Mitra" pitchFamily="2" charset="-78"/>
            </a:endParaRPr>
          </a:p>
          <a:p>
            <a:pPr marL="457200" indent="-457200">
              <a:buFont typeface="Times New Roman" pitchFamily="18" charset="0"/>
              <a:buAutoNum type="arabicPeriod"/>
            </a:pPr>
            <a:endParaRPr lang="de-DE" sz="1600" dirty="0" smtClean="0">
              <a:cs typeface="B Mitra" pitchFamily="2" charset="-78"/>
            </a:endParaRPr>
          </a:p>
          <a:p>
            <a:r>
              <a:rPr lang="de-DE" sz="1600" dirty="0" smtClean="0">
                <a:cs typeface="B Mitra" pitchFamily="2" charset="-78"/>
              </a:rPr>
              <a:t> </a:t>
            </a:r>
          </a:p>
          <a:p>
            <a:pPr marL="457200" indent="-457200" algn="r" rtl="1"/>
            <a:endParaRPr lang="fa-IR" sz="1600" dirty="0">
              <a:cs typeface="B Mitra" pitchFamily="2" charset="-78"/>
            </a:endParaRPr>
          </a:p>
          <a:p>
            <a:pPr marL="457200" indent="-457200" algn="r" rtl="1"/>
            <a:r>
              <a:rPr lang="en-US" sz="1600" dirty="0" smtClean="0">
                <a:cs typeface="B Mitra" pitchFamily="2" charset="-78"/>
              </a:rPr>
              <a:t>8</a:t>
            </a:r>
            <a:r>
              <a:rPr lang="fa-IR" sz="1600" dirty="0" smtClean="0">
                <a:cs typeface="B Mitra" pitchFamily="2" charset="-78"/>
              </a:rPr>
              <a:t>. </a:t>
            </a:r>
            <a:r>
              <a:rPr lang="fa-IR" sz="1600" dirty="0">
                <a:cs typeface="B Mitra" pitchFamily="2" charset="-78"/>
              </a:rPr>
              <a:t>جزوه مهندسی خردایش بنیسی صمد </a:t>
            </a:r>
            <a:r>
              <a:rPr lang="fa-IR" sz="1600" dirty="0" smtClean="0">
                <a:cs typeface="B Mitra" pitchFamily="2" charset="-78"/>
              </a:rPr>
              <a:t>1391</a:t>
            </a:r>
            <a:r>
              <a:rPr lang="en-US" sz="1600" dirty="0" smtClean="0">
                <a:cs typeface="B Mitra" pitchFamily="2" charset="-78"/>
              </a:rPr>
              <a:t> </a:t>
            </a:r>
            <a:endParaRPr lang="en-US" sz="1600" dirty="0">
              <a:cs typeface="B Mitra"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r>
              <a:rPr lang="en-US" dirty="0" smtClean="0">
                <a:latin typeface="Times New Roman" pitchFamily="18" charset="0"/>
              </a:rPr>
              <a:t>Slide </a:t>
            </a:r>
            <a:fld id="{53E9BEAE-2315-4502-8B12-34C57442283C}" type="slidenum">
              <a:rPr lang="en-US" smtClean="0">
                <a:latin typeface="Times New Roman" pitchFamily="18" charset="0"/>
              </a:rPr>
              <a:pPr>
                <a:defRPr/>
              </a:pPr>
              <a:t>2</a:t>
            </a:fld>
            <a:r>
              <a:rPr lang="en-US" dirty="0" smtClean="0">
                <a:latin typeface="Times New Roman" pitchFamily="18" charset="0"/>
              </a:rPr>
              <a:t> </a:t>
            </a:r>
          </a:p>
        </p:txBody>
      </p:sp>
      <p:sp>
        <p:nvSpPr>
          <p:cNvPr id="12" name="Title 1"/>
          <p:cNvSpPr>
            <a:spLocks noGrp="1"/>
          </p:cNvSpPr>
          <p:nvPr>
            <p:ph type="title"/>
          </p:nvPr>
        </p:nvSpPr>
        <p:spPr>
          <a:xfrm>
            <a:off x="457200" y="428625"/>
            <a:ext cx="8229600" cy="642938"/>
          </a:xfrm>
          <a:solidFill>
            <a:srgbClr val="92D050"/>
          </a:solidFill>
        </p:spPr>
        <p:txBody>
          <a:bodyPr>
            <a:normAutofit/>
          </a:bodyPr>
          <a:lstStyle/>
          <a:p>
            <a:pPr>
              <a:defRPr/>
            </a:pPr>
            <a:r>
              <a:rPr lang="en-US" sz="2800" dirty="0" smtClean="0">
                <a:latin typeface="+mn-lt"/>
              </a:rPr>
              <a:t>Content</a:t>
            </a:r>
            <a:endParaRPr lang="fa-IR" sz="2800" dirty="0">
              <a:latin typeface="+mn-lt"/>
            </a:endParaRPr>
          </a:p>
        </p:txBody>
      </p:sp>
      <p:sp>
        <p:nvSpPr>
          <p:cNvPr id="3076" name="Rectangle 3"/>
          <p:cNvSpPr>
            <a:spLocks noChangeArrowheads="1"/>
          </p:cNvSpPr>
          <p:nvPr/>
        </p:nvSpPr>
        <p:spPr bwMode="auto">
          <a:xfrm>
            <a:off x="1003300" y="1385530"/>
            <a:ext cx="6549406" cy="4862870"/>
          </a:xfrm>
          <a:prstGeom prst="rect">
            <a:avLst/>
          </a:prstGeom>
          <a:noFill/>
          <a:ln w="9525">
            <a:noFill/>
            <a:miter lim="800000"/>
            <a:headEnd/>
            <a:tailEnd/>
          </a:ln>
        </p:spPr>
        <p:txBody>
          <a:bodyPr wrap="square">
            <a:spAutoFit/>
          </a:bodyPr>
          <a:lstStyle/>
          <a:p>
            <a:pPr eaLnBrk="0" hangingPunct="0">
              <a:lnSpc>
                <a:spcPct val="150000"/>
              </a:lnSpc>
              <a:spcBef>
                <a:spcPct val="50000"/>
              </a:spcBef>
              <a:buFont typeface="Wingdings" pitchFamily="2" charset="2"/>
              <a:buChar char="v"/>
            </a:pPr>
            <a:r>
              <a:rPr lang="en-US" sz="2000" dirty="0" smtClean="0"/>
              <a:t>  </a:t>
            </a:r>
            <a:r>
              <a:rPr lang="en-US" sz="2000" dirty="0"/>
              <a:t>Introduction</a:t>
            </a:r>
          </a:p>
          <a:p>
            <a:pPr eaLnBrk="0" hangingPunct="0">
              <a:lnSpc>
                <a:spcPct val="150000"/>
              </a:lnSpc>
              <a:spcBef>
                <a:spcPct val="50000"/>
              </a:spcBef>
              <a:buFont typeface="Wingdings" pitchFamily="2" charset="2"/>
              <a:buChar char="v"/>
            </a:pPr>
            <a:r>
              <a:rPr lang="en-US" sz="2000" dirty="0"/>
              <a:t> </a:t>
            </a:r>
            <a:r>
              <a:rPr lang="en-US" sz="2000" dirty="0" smtClean="0"/>
              <a:t> Circulating load calculate</a:t>
            </a:r>
          </a:p>
          <a:p>
            <a:pPr eaLnBrk="0" hangingPunct="0">
              <a:lnSpc>
                <a:spcPct val="150000"/>
              </a:lnSpc>
              <a:spcBef>
                <a:spcPct val="50000"/>
              </a:spcBef>
              <a:buFont typeface="Wingdings" pitchFamily="2" charset="2"/>
              <a:buChar char="v"/>
            </a:pPr>
            <a:r>
              <a:rPr lang="en-US" sz="2000" dirty="0" smtClean="0"/>
              <a:t>  Most </a:t>
            </a:r>
            <a:r>
              <a:rPr lang="en-US" sz="2000" dirty="0"/>
              <a:t>factories the purpose of control  </a:t>
            </a:r>
          </a:p>
          <a:p>
            <a:pPr eaLnBrk="0" hangingPunct="0">
              <a:lnSpc>
                <a:spcPct val="150000"/>
              </a:lnSpc>
              <a:spcBef>
                <a:spcPct val="50000"/>
              </a:spcBef>
              <a:buFont typeface="Wingdings" pitchFamily="2" charset="2"/>
              <a:buChar char="v"/>
            </a:pPr>
            <a:r>
              <a:rPr lang="en-US" sz="2000" dirty="0"/>
              <a:t> </a:t>
            </a:r>
            <a:r>
              <a:rPr lang="en-US" sz="2000" dirty="0" smtClean="0"/>
              <a:t> Effective factors </a:t>
            </a:r>
            <a:r>
              <a:rPr lang="en-US" sz="2000" dirty="0"/>
              <a:t>for circulating load </a:t>
            </a:r>
            <a:endParaRPr lang="en-US" sz="2000" dirty="0" smtClean="0"/>
          </a:p>
          <a:p>
            <a:pPr eaLnBrk="0" hangingPunct="0">
              <a:lnSpc>
                <a:spcPct val="150000"/>
              </a:lnSpc>
              <a:spcBef>
                <a:spcPct val="50000"/>
              </a:spcBef>
              <a:buFont typeface="Wingdings" pitchFamily="2" charset="2"/>
              <a:buChar char="v"/>
            </a:pPr>
            <a:r>
              <a:rPr lang="en-US" sz="2000" dirty="0" smtClean="0"/>
              <a:t>  Test design</a:t>
            </a:r>
            <a:endParaRPr lang="en-US" sz="2000" dirty="0"/>
          </a:p>
          <a:p>
            <a:pPr eaLnBrk="0" hangingPunct="0">
              <a:lnSpc>
                <a:spcPct val="150000"/>
              </a:lnSpc>
              <a:spcBef>
                <a:spcPct val="50000"/>
              </a:spcBef>
              <a:buFont typeface="Wingdings" pitchFamily="2" charset="2"/>
              <a:buChar char="v"/>
            </a:pPr>
            <a:r>
              <a:rPr lang="en-US" sz="2000" dirty="0" smtClean="0"/>
              <a:t>  Conclusion</a:t>
            </a:r>
          </a:p>
          <a:p>
            <a:pPr eaLnBrk="0" hangingPunct="0">
              <a:lnSpc>
                <a:spcPct val="150000"/>
              </a:lnSpc>
              <a:spcBef>
                <a:spcPct val="50000"/>
              </a:spcBef>
              <a:buFont typeface="Wingdings" pitchFamily="2" charset="2"/>
              <a:buChar char="v"/>
            </a:pPr>
            <a:r>
              <a:rPr lang="en-US" sz="2000" dirty="0" smtClean="0"/>
              <a:t>  References</a:t>
            </a:r>
            <a:endParaRPr lang="en-US" sz="2000" dirty="0"/>
          </a:p>
          <a:p>
            <a:pPr eaLnBrk="0" hangingPunct="0">
              <a:lnSpc>
                <a:spcPct val="150000"/>
              </a:lnSpc>
              <a:spcBef>
                <a:spcPct val="50000"/>
              </a:spcBef>
              <a:buFont typeface="Wingdings" pitchFamily="2" charset="2"/>
              <a:buChar char="v"/>
            </a:pPr>
            <a:endParaRPr lang="en-US"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59575" y="6248400"/>
            <a:ext cx="1905000" cy="457200"/>
          </a:xfrm>
        </p:spPr>
        <p:txBody>
          <a:bodyPr/>
          <a:lstStyle/>
          <a:p>
            <a:pPr>
              <a:defRPr/>
            </a:pPr>
            <a:r>
              <a:rPr lang="en-US" dirty="0" smtClean="0"/>
              <a:t>Slide </a:t>
            </a:r>
            <a:fld id="{8C1A2E17-D849-4C00-83A8-435C357BD054}" type="slidenum">
              <a:rPr lang="en-US" smtClean="0"/>
              <a:pPr>
                <a:defRPr/>
              </a:pPr>
              <a:t>3</a:t>
            </a:fld>
            <a:endParaRPr lang="en-US" dirty="0"/>
          </a:p>
        </p:txBody>
      </p:sp>
      <p:sp>
        <p:nvSpPr>
          <p:cNvPr id="5123" name="Rectangle 6"/>
          <p:cNvSpPr>
            <a:spLocks noChangeArrowheads="1"/>
          </p:cNvSpPr>
          <p:nvPr/>
        </p:nvSpPr>
        <p:spPr bwMode="auto">
          <a:xfrm>
            <a:off x="452438" y="1463675"/>
            <a:ext cx="8005762" cy="1016000"/>
          </a:xfrm>
          <a:prstGeom prst="rect">
            <a:avLst/>
          </a:prstGeom>
          <a:noFill/>
          <a:ln w="9525">
            <a:noFill/>
            <a:miter lim="800000"/>
            <a:headEnd/>
            <a:tailEnd/>
          </a:ln>
        </p:spPr>
        <p:txBody>
          <a:bodyPr>
            <a:spAutoFit/>
          </a:bodyPr>
          <a:lstStyle/>
          <a:p>
            <a:r>
              <a:rPr lang="en-US" sz="2000" dirty="0"/>
              <a:t>circulating load ratio</a:t>
            </a:r>
            <a:r>
              <a:rPr lang="fa-IR" sz="2000" dirty="0"/>
              <a:t> </a:t>
            </a:r>
            <a:r>
              <a:rPr lang="en-US" sz="2000" dirty="0"/>
              <a:t>: </a:t>
            </a:r>
          </a:p>
          <a:p>
            <a:r>
              <a:rPr lang="en-US" sz="2000" dirty="0" smtClean="0"/>
              <a:t>As </a:t>
            </a:r>
            <a:r>
              <a:rPr lang="en-US" sz="2000" dirty="0"/>
              <a:t>the ratio of the amount of solids going through the ball mill divided by the amount of solids going through the </a:t>
            </a:r>
            <a:r>
              <a:rPr lang="en-US" sz="2000" dirty="0" smtClean="0"/>
              <a:t>circuit.</a:t>
            </a:r>
            <a:endParaRPr lang="en-US" sz="2000" dirty="0"/>
          </a:p>
        </p:txBody>
      </p:sp>
      <p:pic>
        <p:nvPicPr>
          <p:cNvPr id="5124" name="Picture 2" descr="C:\Users\acer\Desktop\New folder\Cap333ture.JPG"/>
          <p:cNvPicPr>
            <a:picLocks noChangeAspect="1" noChangeArrowheads="1"/>
          </p:cNvPicPr>
          <p:nvPr/>
        </p:nvPicPr>
        <p:blipFill>
          <a:blip r:embed="rId2"/>
          <a:srcRect/>
          <a:stretch>
            <a:fillRect/>
          </a:stretch>
        </p:blipFill>
        <p:spPr bwMode="auto">
          <a:xfrm>
            <a:off x="468313" y="3311525"/>
            <a:ext cx="809625" cy="941388"/>
          </a:xfrm>
          <a:prstGeom prst="rect">
            <a:avLst/>
          </a:prstGeom>
          <a:noFill/>
          <a:ln w="9525">
            <a:noFill/>
            <a:miter lim="800000"/>
            <a:headEnd/>
            <a:tailEnd/>
          </a:ln>
        </p:spPr>
      </p:pic>
      <p:sp>
        <p:nvSpPr>
          <p:cNvPr id="5125" name="Rectangle 8"/>
          <p:cNvSpPr>
            <a:spLocks noChangeArrowheads="1"/>
          </p:cNvSpPr>
          <p:nvPr/>
        </p:nvSpPr>
        <p:spPr bwMode="auto">
          <a:xfrm>
            <a:off x="1455738" y="3541713"/>
            <a:ext cx="2773362" cy="430212"/>
          </a:xfrm>
          <a:prstGeom prst="rect">
            <a:avLst/>
          </a:prstGeom>
          <a:noFill/>
          <a:ln w="9525">
            <a:noFill/>
            <a:miter lim="800000"/>
            <a:headEnd/>
            <a:tailEnd/>
          </a:ln>
        </p:spPr>
        <p:txBody>
          <a:bodyPr>
            <a:spAutoFit/>
          </a:bodyPr>
          <a:lstStyle/>
          <a:p>
            <a:r>
              <a:rPr lang="en-US" sz="2200"/>
              <a:t>circulating load ratio</a:t>
            </a:r>
            <a:r>
              <a:rPr lang="fa-IR" sz="2200"/>
              <a:t> </a:t>
            </a:r>
            <a:endParaRPr lang="en-US" sz="2200"/>
          </a:p>
        </p:txBody>
      </p:sp>
      <p:cxnSp>
        <p:nvCxnSpPr>
          <p:cNvPr id="5126" name="Straight Arrow Connector 16"/>
          <p:cNvCxnSpPr>
            <a:cxnSpLocks noChangeShapeType="1"/>
          </p:cNvCxnSpPr>
          <p:nvPr/>
        </p:nvCxnSpPr>
        <p:spPr bwMode="auto">
          <a:xfrm rot="5400000" flipH="1" flipV="1">
            <a:off x="958056" y="2991644"/>
            <a:ext cx="180975" cy="458788"/>
          </a:xfrm>
          <a:prstGeom prst="straightConnector1">
            <a:avLst/>
          </a:prstGeom>
          <a:noFill/>
          <a:ln w="9525" algn="ctr">
            <a:solidFill>
              <a:schemeClr val="tx1"/>
            </a:solidFill>
            <a:round/>
            <a:headEnd/>
            <a:tailEnd type="arrow" w="med" len="med"/>
          </a:ln>
        </p:spPr>
      </p:cxnSp>
      <p:sp>
        <p:nvSpPr>
          <p:cNvPr id="5127" name="Rectangle 17"/>
          <p:cNvSpPr>
            <a:spLocks noChangeArrowheads="1"/>
          </p:cNvSpPr>
          <p:nvPr/>
        </p:nvSpPr>
        <p:spPr bwMode="auto">
          <a:xfrm>
            <a:off x="1277938" y="2822575"/>
            <a:ext cx="1350962" cy="307975"/>
          </a:xfrm>
          <a:prstGeom prst="rect">
            <a:avLst/>
          </a:prstGeom>
          <a:noFill/>
          <a:ln w="9525">
            <a:noFill/>
            <a:miter lim="800000"/>
            <a:headEnd/>
            <a:tailEnd/>
          </a:ln>
        </p:spPr>
        <p:txBody>
          <a:bodyPr>
            <a:spAutoFit/>
          </a:bodyPr>
          <a:lstStyle/>
          <a:p>
            <a:r>
              <a:rPr lang="en-US" sz="1400"/>
              <a:t>Circulating load</a:t>
            </a:r>
          </a:p>
        </p:txBody>
      </p:sp>
      <p:sp>
        <p:nvSpPr>
          <p:cNvPr id="5128" name="Rectangle 22"/>
          <p:cNvSpPr>
            <a:spLocks noChangeArrowheads="1"/>
          </p:cNvSpPr>
          <p:nvPr/>
        </p:nvSpPr>
        <p:spPr bwMode="auto">
          <a:xfrm>
            <a:off x="1277938" y="4456113"/>
            <a:ext cx="1023937" cy="307975"/>
          </a:xfrm>
          <a:prstGeom prst="rect">
            <a:avLst/>
          </a:prstGeom>
          <a:noFill/>
          <a:ln w="9525">
            <a:noFill/>
            <a:miter lim="800000"/>
            <a:headEnd/>
            <a:tailEnd/>
          </a:ln>
        </p:spPr>
        <p:txBody>
          <a:bodyPr>
            <a:spAutoFit/>
          </a:bodyPr>
          <a:lstStyle/>
          <a:p>
            <a:r>
              <a:rPr lang="en-US" sz="1400"/>
              <a:t>New feed</a:t>
            </a:r>
          </a:p>
        </p:txBody>
      </p:sp>
      <p:sp>
        <p:nvSpPr>
          <p:cNvPr id="5129" name="Title 1"/>
          <p:cNvSpPr>
            <a:spLocks noGrp="1"/>
          </p:cNvSpPr>
          <p:nvPr>
            <p:ph type="title"/>
          </p:nvPr>
        </p:nvSpPr>
        <p:spPr>
          <a:xfrm>
            <a:off x="457200" y="428625"/>
            <a:ext cx="8229600" cy="642938"/>
          </a:xfrm>
          <a:solidFill>
            <a:srgbClr val="92D050"/>
          </a:solidFill>
        </p:spPr>
        <p:txBody>
          <a:bodyPr/>
          <a:lstStyle/>
          <a:p>
            <a:r>
              <a:rPr lang="en-US" dirty="0" smtClean="0"/>
              <a:t>circulating load ratio</a:t>
            </a:r>
            <a:r>
              <a:rPr lang="fa-IR" dirty="0" smtClean="0"/>
              <a:t> </a:t>
            </a:r>
            <a:endParaRPr lang="en-US" dirty="0" smtClean="0"/>
          </a:p>
        </p:txBody>
      </p:sp>
      <p:cxnSp>
        <p:nvCxnSpPr>
          <p:cNvPr id="5130" name="Straight Arrow Connector 18"/>
          <p:cNvCxnSpPr>
            <a:cxnSpLocks noChangeShapeType="1"/>
          </p:cNvCxnSpPr>
          <p:nvPr/>
        </p:nvCxnSpPr>
        <p:spPr bwMode="auto">
          <a:xfrm rot="16200000" flipH="1">
            <a:off x="973932" y="4152106"/>
            <a:ext cx="203200" cy="404813"/>
          </a:xfrm>
          <a:prstGeom prst="straightConnector1">
            <a:avLst/>
          </a:prstGeom>
          <a:noFill/>
          <a:ln w="9525" algn="ctr">
            <a:solidFill>
              <a:schemeClr val="tx1"/>
            </a:solidFill>
            <a:round/>
            <a:headEnd/>
            <a:tailEnd type="arrow" w="med" len="med"/>
          </a:ln>
        </p:spPr>
      </p:cxnSp>
      <p:pic>
        <p:nvPicPr>
          <p:cNvPr id="5131" name="Picture 6" descr="C:\Users\acer\Desktop\New folder\Casxqsxpture.JPG"/>
          <p:cNvPicPr>
            <a:picLocks noChangeAspect="1" noChangeArrowheads="1"/>
          </p:cNvPicPr>
          <p:nvPr/>
        </p:nvPicPr>
        <p:blipFill>
          <a:blip r:embed="rId3"/>
          <a:srcRect/>
          <a:stretch>
            <a:fillRect/>
          </a:stretch>
        </p:blipFill>
        <p:spPr bwMode="auto">
          <a:xfrm>
            <a:off x="3976688" y="2736850"/>
            <a:ext cx="5153025" cy="1609725"/>
          </a:xfrm>
          <a:prstGeom prst="rect">
            <a:avLst/>
          </a:prstGeom>
          <a:noFill/>
          <a:ln w="9525">
            <a:noFill/>
            <a:miter lim="800000"/>
            <a:headEnd/>
            <a:tailEnd/>
          </a:ln>
        </p:spPr>
      </p:pic>
      <p:pic>
        <p:nvPicPr>
          <p:cNvPr id="5132" name="Picture 7" descr="C:\Users\acer\Desktop\New folder\Capgfgvjture.JPG"/>
          <p:cNvPicPr>
            <a:picLocks noChangeAspect="1" noChangeArrowheads="1"/>
          </p:cNvPicPr>
          <p:nvPr/>
        </p:nvPicPr>
        <p:blipFill>
          <a:blip r:embed="rId4"/>
          <a:srcRect/>
          <a:stretch>
            <a:fillRect/>
          </a:stretch>
        </p:blipFill>
        <p:spPr bwMode="auto">
          <a:xfrm>
            <a:off x="754063" y="5227638"/>
            <a:ext cx="3094037" cy="581025"/>
          </a:xfrm>
          <a:prstGeom prst="rect">
            <a:avLst/>
          </a:prstGeom>
          <a:noFill/>
          <a:ln w="9525">
            <a:noFill/>
            <a:miter lim="800000"/>
            <a:headEnd/>
            <a:tailEnd/>
          </a:ln>
        </p:spPr>
      </p:pic>
      <p:pic>
        <p:nvPicPr>
          <p:cNvPr id="5133" name="Picture 8" descr="C:\Users\acer\Desktop\New folder\Caplgbhjkmture.JPG"/>
          <p:cNvPicPr>
            <a:picLocks noChangeAspect="1" noChangeArrowheads="1"/>
          </p:cNvPicPr>
          <p:nvPr/>
        </p:nvPicPr>
        <p:blipFill>
          <a:blip r:embed="rId5"/>
          <a:srcRect/>
          <a:stretch>
            <a:fillRect/>
          </a:stretch>
        </p:blipFill>
        <p:spPr bwMode="auto">
          <a:xfrm>
            <a:off x="4818063" y="4983163"/>
            <a:ext cx="2073275" cy="1054100"/>
          </a:xfrm>
          <a:prstGeom prst="rect">
            <a:avLst/>
          </a:prstGeom>
          <a:noFill/>
          <a:ln w="9525">
            <a:noFill/>
            <a:miter lim="800000"/>
            <a:headEnd/>
            <a:tailEnd/>
          </a:ln>
        </p:spPr>
      </p:pic>
      <p:sp>
        <p:nvSpPr>
          <p:cNvPr id="5134" name="Rectangle 15"/>
          <p:cNvSpPr>
            <a:spLocks noChangeArrowheads="1"/>
          </p:cNvSpPr>
          <p:nvPr/>
        </p:nvSpPr>
        <p:spPr bwMode="auto">
          <a:xfrm>
            <a:off x="7400925" y="5878513"/>
            <a:ext cx="454025" cy="369887"/>
          </a:xfrm>
          <a:prstGeom prst="rect">
            <a:avLst/>
          </a:prstGeom>
          <a:noFill/>
          <a:ln w="9525">
            <a:noFill/>
            <a:miter lim="800000"/>
            <a:headEnd/>
            <a:tailEnd/>
          </a:ln>
        </p:spPr>
        <p:txBody>
          <a:bodyPr wrap="none">
            <a:spAutoFit/>
          </a:bodyPr>
          <a:lstStyle/>
          <a:p>
            <a:r>
              <a:rPr lang="en-US" sz="1800" dirty="0" smtClean="0"/>
              <a:t>[8]</a:t>
            </a:r>
            <a:endParaRPr lang="en-US" sz="1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C:\Users\acer\Desktop\New folder\madar mostaqim.jpg"/>
          <p:cNvPicPr>
            <a:picLocks noChangeAspect="1" noChangeArrowheads="1"/>
          </p:cNvPicPr>
          <p:nvPr/>
        </p:nvPicPr>
        <p:blipFill>
          <a:blip r:embed="rId2"/>
          <a:srcRect/>
          <a:stretch>
            <a:fillRect/>
          </a:stretch>
        </p:blipFill>
        <p:spPr bwMode="auto">
          <a:xfrm>
            <a:off x="2705100" y="1131888"/>
            <a:ext cx="3943350" cy="3368675"/>
          </a:xfrm>
          <a:prstGeom prst="rect">
            <a:avLst/>
          </a:prstGeom>
          <a:noFill/>
          <a:ln w="9525">
            <a:noFill/>
            <a:miter lim="800000"/>
            <a:headEnd/>
            <a:tailEnd/>
          </a:ln>
        </p:spPr>
      </p:pic>
      <p:pic>
        <p:nvPicPr>
          <p:cNvPr id="6147" name="Picture 9"/>
          <p:cNvPicPr>
            <a:picLocks noChangeAspect="1" noChangeArrowheads="1"/>
          </p:cNvPicPr>
          <p:nvPr/>
        </p:nvPicPr>
        <p:blipFill>
          <a:blip r:embed="rId3"/>
          <a:srcRect/>
          <a:stretch>
            <a:fillRect/>
          </a:stretch>
        </p:blipFill>
        <p:spPr bwMode="auto">
          <a:xfrm>
            <a:off x="6315075" y="3963988"/>
            <a:ext cx="1390650" cy="666750"/>
          </a:xfrm>
          <a:prstGeom prst="rect">
            <a:avLst/>
          </a:prstGeom>
          <a:noFill/>
          <a:ln w="9525">
            <a:noFill/>
            <a:miter lim="800000"/>
            <a:headEnd/>
            <a:tailEnd/>
          </a:ln>
        </p:spPr>
      </p:pic>
      <p:pic>
        <p:nvPicPr>
          <p:cNvPr id="6148" name="Picture 10"/>
          <p:cNvPicPr>
            <a:picLocks noChangeAspect="1" noChangeArrowheads="1"/>
          </p:cNvPicPr>
          <p:nvPr/>
        </p:nvPicPr>
        <p:blipFill>
          <a:blip r:embed="rId4"/>
          <a:srcRect/>
          <a:stretch>
            <a:fillRect/>
          </a:stretch>
        </p:blipFill>
        <p:spPr bwMode="auto">
          <a:xfrm>
            <a:off x="5641975" y="5100638"/>
            <a:ext cx="2419350" cy="600075"/>
          </a:xfrm>
          <a:prstGeom prst="rect">
            <a:avLst/>
          </a:prstGeom>
          <a:noFill/>
          <a:ln w="9525">
            <a:noFill/>
            <a:miter lim="800000"/>
            <a:headEnd/>
            <a:tailEnd/>
          </a:ln>
        </p:spPr>
      </p:pic>
      <p:sp>
        <p:nvSpPr>
          <p:cNvPr id="13" name="Title 1"/>
          <p:cNvSpPr>
            <a:spLocks noGrp="1"/>
          </p:cNvSpPr>
          <p:nvPr>
            <p:ph type="ctrTitle"/>
          </p:nvPr>
        </p:nvSpPr>
        <p:spPr>
          <a:xfrm>
            <a:off x="685800" y="396875"/>
            <a:ext cx="7772400" cy="542925"/>
          </a:xfrm>
          <a:solidFill>
            <a:srgbClr val="92D050"/>
          </a:solidFill>
        </p:spPr>
        <p:txBody>
          <a:bodyPr>
            <a:normAutofit fontScale="90000"/>
          </a:bodyPr>
          <a:lstStyle/>
          <a:p>
            <a:pPr>
              <a:lnSpc>
                <a:spcPct val="150000"/>
              </a:lnSpc>
              <a:spcBef>
                <a:spcPct val="50000"/>
              </a:spcBef>
              <a:defRPr/>
            </a:pPr>
            <a:r>
              <a:rPr lang="en-US" dirty="0" smtClean="0"/>
              <a:t> Circulating load calculate</a:t>
            </a:r>
            <a:endParaRPr lang="en-US" dirty="0"/>
          </a:p>
        </p:txBody>
      </p:sp>
      <p:sp>
        <p:nvSpPr>
          <p:cNvPr id="6150" name="Subtitle 13"/>
          <p:cNvSpPr>
            <a:spLocks noGrp="1"/>
          </p:cNvSpPr>
          <p:nvPr>
            <p:ph type="subTitle" idx="1"/>
          </p:nvPr>
        </p:nvSpPr>
        <p:spPr>
          <a:xfrm>
            <a:off x="444500" y="3881438"/>
            <a:ext cx="3543300" cy="1819275"/>
          </a:xfrm>
        </p:spPr>
        <p:txBody>
          <a:bodyPr/>
          <a:lstStyle/>
          <a:p>
            <a:pPr algn="l">
              <a:buFontTx/>
              <a:buChar char="•"/>
            </a:pPr>
            <a:r>
              <a:rPr lang="fa-IR" sz="1800" smtClean="0"/>
              <a:t> </a:t>
            </a:r>
            <a:r>
              <a:rPr lang="en-US" sz="1800" smtClean="0"/>
              <a:t>E = Efficiency Screen %</a:t>
            </a:r>
          </a:p>
          <a:p>
            <a:pPr algn="l">
              <a:buFontTx/>
              <a:buChar char="•"/>
            </a:pPr>
            <a:r>
              <a:rPr lang="fa-IR" sz="1800" smtClean="0"/>
              <a:t> </a:t>
            </a:r>
            <a:r>
              <a:rPr lang="en-US" sz="1800" smtClean="0"/>
              <a:t>R = Larger than mesh  %</a:t>
            </a:r>
          </a:p>
          <a:p>
            <a:pPr algn="l">
              <a:buFontTx/>
              <a:buChar char="•"/>
            </a:pPr>
            <a:r>
              <a:rPr lang="fa-IR" sz="1800" smtClean="0"/>
              <a:t> </a:t>
            </a:r>
            <a:r>
              <a:rPr lang="en-US" sz="1800" smtClean="0"/>
              <a:t>S = C.L. + new feed  (t/h)</a:t>
            </a:r>
          </a:p>
          <a:p>
            <a:pPr algn="l">
              <a:buFontTx/>
              <a:buChar char="•"/>
            </a:pPr>
            <a:r>
              <a:rPr lang="fa-IR" sz="1800" smtClean="0"/>
              <a:t> </a:t>
            </a:r>
            <a:r>
              <a:rPr lang="en-US" sz="1800" smtClean="0"/>
              <a:t>f = larger than mesh in feed %</a:t>
            </a:r>
          </a:p>
          <a:p>
            <a:pPr algn="l">
              <a:buFontTx/>
              <a:buChar char="•"/>
            </a:pPr>
            <a:r>
              <a:rPr lang="fa-IR" sz="1800" smtClean="0"/>
              <a:t> </a:t>
            </a:r>
            <a:r>
              <a:rPr lang="en-US" sz="1800" smtClean="0"/>
              <a:t>C.L. = circulating load</a:t>
            </a:r>
          </a:p>
        </p:txBody>
      </p:sp>
      <p:sp>
        <p:nvSpPr>
          <p:cNvPr id="6151" name="Rectangle 6"/>
          <p:cNvSpPr>
            <a:spLocks noChangeArrowheads="1"/>
          </p:cNvSpPr>
          <p:nvPr/>
        </p:nvSpPr>
        <p:spPr bwMode="auto">
          <a:xfrm>
            <a:off x="7705725" y="6184900"/>
            <a:ext cx="762000" cy="338138"/>
          </a:xfrm>
          <a:prstGeom prst="rect">
            <a:avLst/>
          </a:prstGeom>
          <a:noFill/>
          <a:ln w="9525">
            <a:noFill/>
            <a:miter lim="800000"/>
            <a:headEnd/>
            <a:tailEnd/>
          </a:ln>
        </p:spPr>
        <p:txBody>
          <a:bodyPr wrap="none">
            <a:spAutoFit/>
          </a:bodyPr>
          <a:lstStyle/>
          <a:p>
            <a:r>
              <a:rPr lang="en-US" sz="1600"/>
              <a:t>Slide </a:t>
            </a:r>
            <a:fld id="{CA1B1A37-51DE-424A-8BE7-BBC4551A77B2}" type="slidenum">
              <a:rPr lang="en-US" sz="1600"/>
              <a:pPr/>
              <a:t>4</a:t>
            </a:fld>
            <a:endParaRPr lang="en-US" sz="1600"/>
          </a:p>
        </p:txBody>
      </p:sp>
      <p:sp>
        <p:nvSpPr>
          <p:cNvPr id="6152" name="Rectangle 7"/>
          <p:cNvSpPr>
            <a:spLocks noChangeArrowheads="1"/>
          </p:cNvSpPr>
          <p:nvPr/>
        </p:nvSpPr>
        <p:spPr bwMode="auto">
          <a:xfrm>
            <a:off x="2873375" y="5354638"/>
            <a:ext cx="454025" cy="368300"/>
          </a:xfrm>
          <a:prstGeom prst="rect">
            <a:avLst/>
          </a:prstGeom>
          <a:noFill/>
          <a:ln w="9525">
            <a:noFill/>
            <a:miter lim="800000"/>
            <a:headEnd/>
            <a:tailEnd/>
          </a:ln>
        </p:spPr>
        <p:txBody>
          <a:bodyPr wrap="none">
            <a:spAutoFit/>
          </a:bodyPr>
          <a:lstStyle/>
          <a:p>
            <a:r>
              <a:rPr lang="en-US" sz="1800"/>
              <a:t>[2]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r>
              <a:rPr lang="en-US" dirty="0" smtClean="0"/>
              <a:t>Slide </a:t>
            </a:r>
            <a:fld id="{6495BF4A-BE3B-4166-AB54-E9C89B68A358}" type="slidenum">
              <a:rPr lang="en-US" smtClean="0"/>
              <a:pPr>
                <a:defRPr/>
              </a:pPr>
              <a:t>5</a:t>
            </a:fld>
            <a:endParaRPr lang="en-US" dirty="0"/>
          </a:p>
        </p:txBody>
      </p:sp>
      <p:pic>
        <p:nvPicPr>
          <p:cNvPr id="7171" name="Picture 8" descr="C:\Users\acer\Desktop\New folder\mdadar maakos.jpg"/>
          <p:cNvPicPr>
            <a:picLocks noChangeAspect="1" noChangeArrowheads="1"/>
          </p:cNvPicPr>
          <p:nvPr/>
        </p:nvPicPr>
        <p:blipFill>
          <a:blip r:embed="rId2"/>
          <a:srcRect/>
          <a:stretch>
            <a:fillRect/>
          </a:stretch>
        </p:blipFill>
        <p:spPr bwMode="auto">
          <a:xfrm>
            <a:off x="85725" y="1665288"/>
            <a:ext cx="5867400" cy="1801812"/>
          </a:xfrm>
          <a:prstGeom prst="rect">
            <a:avLst/>
          </a:prstGeom>
          <a:noFill/>
          <a:ln w="9525">
            <a:noFill/>
            <a:miter lim="800000"/>
            <a:headEnd/>
            <a:tailEnd/>
          </a:ln>
        </p:spPr>
      </p:pic>
      <p:pic>
        <p:nvPicPr>
          <p:cNvPr id="7172" name="Picture 11"/>
          <p:cNvPicPr>
            <a:picLocks noChangeAspect="1" noChangeArrowheads="1"/>
          </p:cNvPicPr>
          <p:nvPr/>
        </p:nvPicPr>
        <p:blipFill>
          <a:blip r:embed="rId3"/>
          <a:srcRect/>
          <a:stretch>
            <a:fillRect/>
          </a:stretch>
        </p:blipFill>
        <p:spPr bwMode="auto">
          <a:xfrm>
            <a:off x="5953125" y="4791075"/>
            <a:ext cx="2190750" cy="733425"/>
          </a:xfrm>
          <a:prstGeom prst="rect">
            <a:avLst/>
          </a:prstGeom>
          <a:noFill/>
          <a:ln w="9525">
            <a:noFill/>
            <a:miter lim="800000"/>
            <a:headEnd/>
            <a:tailEnd/>
          </a:ln>
        </p:spPr>
      </p:pic>
      <p:pic>
        <p:nvPicPr>
          <p:cNvPr id="7173" name="Picture 12"/>
          <p:cNvPicPr>
            <a:picLocks noChangeAspect="1" noChangeArrowheads="1"/>
          </p:cNvPicPr>
          <p:nvPr/>
        </p:nvPicPr>
        <p:blipFill>
          <a:blip r:embed="rId4"/>
          <a:srcRect/>
          <a:stretch>
            <a:fillRect/>
          </a:stretch>
        </p:blipFill>
        <p:spPr bwMode="auto">
          <a:xfrm>
            <a:off x="5953125" y="2263775"/>
            <a:ext cx="2609850" cy="647700"/>
          </a:xfrm>
          <a:prstGeom prst="rect">
            <a:avLst/>
          </a:prstGeom>
          <a:noFill/>
          <a:ln w="9525">
            <a:noFill/>
            <a:miter lim="800000"/>
            <a:headEnd/>
            <a:tailEnd/>
          </a:ln>
        </p:spPr>
      </p:pic>
      <p:sp>
        <p:nvSpPr>
          <p:cNvPr id="12" name="Title 1"/>
          <p:cNvSpPr>
            <a:spLocks noGrp="1"/>
          </p:cNvSpPr>
          <p:nvPr>
            <p:ph type="title"/>
          </p:nvPr>
        </p:nvSpPr>
        <p:spPr>
          <a:xfrm>
            <a:off x="457200" y="428625"/>
            <a:ext cx="8229600" cy="642938"/>
          </a:xfrm>
          <a:solidFill>
            <a:srgbClr val="92D050"/>
          </a:solidFill>
        </p:spPr>
        <p:txBody>
          <a:bodyPr>
            <a:normAutofit fontScale="90000"/>
          </a:bodyPr>
          <a:lstStyle/>
          <a:p>
            <a:pPr>
              <a:lnSpc>
                <a:spcPct val="150000"/>
              </a:lnSpc>
              <a:spcBef>
                <a:spcPct val="50000"/>
              </a:spcBef>
              <a:defRPr/>
            </a:pPr>
            <a:r>
              <a:rPr lang="en-US" dirty="0" smtClean="0"/>
              <a:t> Circulating load  calculate</a:t>
            </a:r>
            <a:endParaRPr lang="en-US" dirty="0"/>
          </a:p>
        </p:txBody>
      </p:sp>
      <p:sp>
        <p:nvSpPr>
          <p:cNvPr id="13" name="Subtitle 13"/>
          <p:cNvSpPr txBox="1">
            <a:spLocks/>
          </p:cNvSpPr>
          <p:nvPr/>
        </p:nvSpPr>
        <p:spPr bwMode="auto">
          <a:xfrm>
            <a:off x="457200" y="4791075"/>
            <a:ext cx="3556000" cy="1819275"/>
          </a:xfrm>
          <a:prstGeom prst="rect">
            <a:avLst/>
          </a:prstGeom>
          <a:noFill/>
          <a:ln w="9525">
            <a:noFill/>
            <a:miter lim="800000"/>
            <a:headEnd/>
            <a:tailEnd/>
          </a:ln>
        </p:spPr>
        <p:txBody>
          <a:bodyPr/>
          <a:lstStyle/>
          <a:p>
            <a:pPr marL="342900" indent="-342900" eaLnBrk="0" hangingPunct="0">
              <a:spcBef>
                <a:spcPct val="20000"/>
              </a:spcBef>
              <a:buClr>
                <a:schemeClr val="tx2"/>
              </a:buClr>
              <a:buFontTx/>
              <a:buChar char="•"/>
              <a:defRPr/>
            </a:pPr>
            <a:r>
              <a:rPr lang="en-US" sz="1800" kern="0" dirty="0">
                <a:latin typeface="+mn-lt"/>
                <a:cs typeface="+mn-cs"/>
              </a:rPr>
              <a:t>E = Efficiency Screen %</a:t>
            </a:r>
          </a:p>
          <a:p>
            <a:pPr marL="342900" indent="-342900" eaLnBrk="0" hangingPunct="0">
              <a:spcBef>
                <a:spcPct val="20000"/>
              </a:spcBef>
              <a:buClr>
                <a:schemeClr val="tx2"/>
              </a:buClr>
              <a:buFontTx/>
              <a:buChar char="•"/>
              <a:defRPr/>
            </a:pPr>
            <a:r>
              <a:rPr lang="en-US" sz="1800" kern="0" dirty="0">
                <a:latin typeface="+mn-lt"/>
                <a:cs typeface="+mn-cs"/>
              </a:rPr>
              <a:t>R = Larger than mesh  %</a:t>
            </a:r>
          </a:p>
          <a:p>
            <a:pPr marL="342900" indent="-342900" eaLnBrk="0" hangingPunct="0">
              <a:spcBef>
                <a:spcPct val="20000"/>
              </a:spcBef>
              <a:buClr>
                <a:schemeClr val="tx2"/>
              </a:buClr>
              <a:buFontTx/>
              <a:buChar char="•"/>
              <a:defRPr/>
            </a:pPr>
            <a:r>
              <a:rPr lang="en-US" sz="1800" kern="0" dirty="0">
                <a:latin typeface="+mn-lt"/>
                <a:cs typeface="+mn-cs"/>
              </a:rPr>
              <a:t>S = C.L. + new feed  (t/h)</a:t>
            </a:r>
          </a:p>
          <a:p>
            <a:pPr marL="342900" indent="-342900" eaLnBrk="0" hangingPunct="0">
              <a:spcBef>
                <a:spcPct val="20000"/>
              </a:spcBef>
              <a:buClr>
                <a:schemeClr val="tx2"/>
              </a:buClr>
              <a:buFontTx/>
              <a:buChar char="•"/>
              <a:defRPr/>
            </a:pPr>
            <a:r>
              <a:rPr lang="en-US" sz="1800" kern="0" dirty="0">
                <a:latin typeface="+mn-lt"/>
                <a:cs typeface="+mn-cs"/>
              </a:rPr>
              <a:t>f = larger than mesh in feed %</a:t>
            </a:r>
          </a:p>
          <a:p>
            <a:pPr marL="342900" indent="-342900" eaLnBrk="0" hangingPunct="0">
              <a:spcBef>
                <a:spcPct val="20000"/>
              </a:spcBef>
              <a:buClr>
                <a:schemeClr val="tx2"/>
              </a:buClr>
              <a:buFontTx/>
              <a:buChar char="•"/>
              <a:defRPr/>
            </a:pPr>
            <a:r>
              <a:rPr lang="en-US" sz="1800" kern="0" dirty="0">
                <a:latin typeface="+mn-lt"/>
                <a:cs typeface="+mn-cs"/>
              </a:rPr>
              <a:t>C.L. = circulating load</a:t>
            </a:r>
          </a:p>
        </p:txBody>
      </p:sp>
      <p:sp>
        <p:nvSpPr>
          <p:cNvPr id="8" name="Rectangle 7"/>
          <p:cNvSpPr/>
          <p:nvPr/>
        </p:nvSpPr>
        <p:spPr>
          <a:xfrm>
            <a:off x="228600" y="3790950"/>
            <a:ext cx="8229600" cy="977900"/>
          </a:xfrm>
          <a:prstGeom prst="rect">
            <a:avLst/>
          </a:prstGeom>
        </p:spPr>
        <p:txBody>
          <a:bodyPr>
            <a:spAutoFit/>
          </a:bodyPr>
          <a:lstStyle/>
          <a:p>
            <a:pPr marL="342900" indent="-342900" algn="just" eaLnBrk="0" hangingPunct="0">
              <a:spcBef>
                <a:spcPct val="20000"/>
              </a:spcBef>
              <a:buClr>
                <a:schemeClr val="tx2"/>
              </a:buClr>
              <a:defRPr/>
            </a:pPr>
            <a:r>
              <a:rPr lang="en-US" sz="1800" kern="0" dirty="0"/>
              <a:t>For being equal F and P , quantitative of fine material must be poured onto screen </a:t>
            </a:r>
            <a:r>
              <a:rPr lang="en-US" sz="1800" kern="0" dirty="0" smtClean="0"/>
              <a:t>to pass </a:t>
            </a:r>
            <a:r>
              <a:rPr lang="en-US" sz="1800" kern="0" dirty="0"/>
              <a:t>equivalent weight of F from screen throe is not all this amount in the first load.</a:t>
            </a:r>
            <a:r>
              <a:rPr lang="en-US" sz="1800" dirty="0"/>
              <a:t> </a:t>
            </a:r>
          </a:p>
          <a:p>
            <a:pPr marL="342900" indent="-342900" eaLnBrk="0" hangingPunct="0">
              <a:spcBef>
                <a:spcPct val="20000"/>
              </a:spcBef>
              <a:buClr>
                <a:schemeClr val="tx2"/>
              </a:buClr>
              <a:defRPr/>
            </a:pPr>
            <a:r>
              <a:rPr lang="en-US" sz="1800" kern="0" dirty="0"/>
              <a:t> </a:t>
            </a:r>
          </a:p>
        </p:txBody>
      </p:sp>
      <p:sp>
        <p:nvSpPr>
          <p:cNvPr id="7177" name="Rectangle 8"/>
          <p:cNvSpPr>
            <a:spLocks noChangeArrowheads="1"/>
          </p:cNvSpPr>
          <p:nvPr/>
        </p:nvSpPr>
        <p:spPr bwMode="auto">
          <a:xfrm>
            <a:off x="3468688" y="6148388"/>
            <a:ext cx="506412" cy="461962"/>
          </a:xfrm>
          <a:prstGeom prst="rect">
            <a:avLst/>
          </a:prstGeom>
          <a:noFill/>
          <a:ln w="9525">
            <a:noFill/>
            <a:miter lim="800000"/>
            <a:headEnd/>
            <a:tailEnd/>
          </a:ln>
        </p:spPr>
        <p:txBody>
          <a:bodyPr wrap="none">
            <a:spAutoFit/>
          </a:bodyPr>
          <a:lstStyle/>
          <a:p>
            <a:r>
              <a:rPr lang="en-US"/>
              <a:t>[</a:t>
            </a:r>
            <a:r>
              <a:rPr lang="en-US" sz="1800"/>
              <a:t>2</a:t>
            </a:r>
            <a:r>
              <a:rPr lang="en-US"/>
              <a:t>]</a:t>
            </a:r>
          </a:p>
        </p:txBody>
      </p:sp>
      <p:sp>
        <p:nvSpPr>
          <p:cNvPr id="7178" name="Rectangle 9"/>
          <p:cNvSpPr>
            <a:spLocks noChangeArrowheads="1"/>
          </p:cNvSpPr>
          <p:nvPr/>
        </p:nvSpPr>
        <p:spPr bwMode="auto">
          <a:xfrm>
            <a:off x="8291513" y="4000500"/>
            <a:ext cx="454025" cy="369888"/>
          </a:xfrm>
          <a:prstGeom prst="rect">
            <a:avLst/>
          </a:prstGeom>
          <a:noFill/>
          <a:ln w="9525">
            <a:noFill/>
            <a:miter lim="800000"/>
            <a:headEnd/>
            <a:tailEnd/>
          </a:ln>
        </p:spPr>
        <p:txBody>
          <a:bodyPr wrap="none">
            <a:spAutoFit/>
          </a:bodyPr>
          <a:lstStyle/>
          <a:p>
            <a:r>
              <a:rPr lang="en-US" sz="1800"/>
              <a:t>[7]</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xfrm>
            <a:off x="6313488" y="6248400"/>
            <a:ext cx="1905000" cy="457200"/>
          </a:xfrm>
        </p:spPr>
        <p:txBody>
          <a:bodyPr/>
          <a:lstStyle/>
          <a:p>
            <a:pPr>
              <a:defRPr/>
            </a:pPr>
            <a:r>
              <a:rPr lang="en-US" smtClean="0">
                <a:latin typeface="Times New Roman" pitchFamily="18" charset="0"/>
              </a:rPr>
              <a:t>Slide </a:t>
            </a:r>
            <a:fld id="{0FC90EA8-F9E3-4539-9B0C-6D655518F015}" type="slidenum">
              <a:rPr lang="en-US" smtClean="0">
                <a:latin typeface="Times New Roman" pitchFamily="18" charset="0"/>
              </a:rPr>
              <a:pPr>
                <a:defRPr/>
              </a:pPr>
              <a:t>6</a:t>
            </a:fld>
            <a:endParaRPr lang="en-US" smtClean="0">
              <a:latin typeface="Times New Roman" pitchFamily="18" charset="0"/>
            </a:endParaRPr>
          </a:p>
        </p:txBody>
      </p:sp>
      <p:sp>
        <p:nvSpPr>
          <p:cNvPr id="8195" name="Title 1"/>
          <p:cNvSpPr txBox="1">
            <a:spLocks/>
          </p:cNvSpPr>
          <p:nvPr/>
        </p:nvSpPr>
        <p:spPr bwMode="auto">
          <a:xfrm>
            <a:off x="469900" y="555625"/>
            <a:ext cx="8229600" cy="642938"/>
          </a:xfrm>
          <a:prstGeom prst="rect">
            <a:avLst/>
          </a:prstGeom>
          <a:solidFill>
            <a:srgbClr val="92D050"/>
          </a:solidFill>
          <a:ln w="9525">
            <a:noFill/>
            <a:miter lim="800000"/>
            <a:headEnd/>
            <a:tailEnd/>
          </a:ln>
        </p:spPr>
        <p:txBody>
          <a:bodyPr anchor="ctr"/>
          <a:lstStyle/>
          <a:p>
            <a:pPr algn="ctr"/>
            <a:r>
              <a:rPr lang="en-US">
                <a:solidFill>
                  <a:schemeClr val="bg1"/>
                </a:solidFill>
              </a:rPr>
              <a:t>performance characteristics </a:t>
            </a:r>
            <a:endParaRPr lang="fa-IR">
              <a:solidFill>
                <a:schemeClr val="bg1"/>
              </a:solidFill>
            </a:endParaRPr>
          </a:p>
        </p:txBody>
      </p:sp>
      <p:sp>
        <p:nvSpPr>
          <p:cNvPr id="14340" name="Rectangle 7"/>
          <p:cNvSpPr>
            <a:spLocks noChangeArrowheads="1"/>
          </p:cNvSpPr>
          <p:nvPr/>
        </p:nvSpPr>
        <p:spPr bwMode="auto">
          <a:xfrm>
            <a:off x="469900" y="1485900"/>
            <a:ext cx="7683500" cy="1938992"/>
          </a:xfrm>
          <a:prstGeom prst="rect">
            <a:avLst/>
          </a:prstGeom>
          <a:noFill/>
          <a:ln w="9525">
            <a:noFill/>
            <a:miter lim="800000"/>
            <a:headEnd/>
            <a:tailEnd/>
          </a:ln>
        </p:spPr>
        <p:txBody>
          <a:bodyPr>
            <a:spAutoFit/>
          </a:bodyPr>
          <a:lstStyle/>
          <a:p>
            <a:pPr>
              <a:defRPr/>
            </a:pPr>
            <a:r>
              <a:rPr lang="en-US" sz="2000" dirty="0"/>
              <a:t>Closed grinding circuit CSE, and our ability to maximize it, can be regarded as a function of two grinding circuit </a:t>
            </a:r>
            <a:r>
              <a:rPr lang="en-US" sz="2000" dirty="0" smtClean="0"/>
              <a:t>performance </a:t>
            </a:r>
            <a:r>
              <a:rPr lang="en-US" sz="2000" dirty="0"/>
              <a:t>characteristics </a:t>
            </a:r>
          </a:p>
          <a:p>
            <a:pPr>
              <a:defRPr/>
            </a:pPr>
            <a:endParaRPr lang="fa-IR" sz="2000" dirty="0"/>
          </a:p>
          <a:p>
            <a:pPr marL="342900" indent="-342900">
              <a:buFontTx/>
              <a:buAutoNum type="arabicPeriod"/>
              <a:defRPr/>
            </a:pPr>
            <a:r>
              <a:rPr lang="en-US" sz="2000" dirty="0"/>
              <a:t>the circulating load ratio;</a:t>
            </a:r>
          </a:p>
          <a:p>
            <a:pPr marL="342900" indent="-342900">
              <a:buFontTx/>
              <a:buAutoNum type="arabicPeriod"/>
              <a:defRPr/>
            </a:pPr>
            <a:r>
              <a:rPr lang="en-US" sz="2000" dirty="0"/>
              <a:t>the basic (or reduced) classifier separation performance [6];</a:t>
            </a:r>
            <a:endParaRPr lang="fa-IR" sz="2000" dirty="0"/>
          </a:p>
          <a:p>
            <a:pPr>
              <a:defRPr/>
            </a:pPr>
            <a:endParaRPr lang="en-US" sz="2000" dirty="0"/>
          </a:p>
        </p:txBody>
      </p:sp>
      <p:sp>
        <p:nvSpPr>
          <p:cNvPr id="8197" name="Rectangle 8"/>
          <p:cNvSpPr>
            <a:spLocks noChangeArrowheads="1"/>
          </p:cNvSpPr>
          <p:nvPr/>
        </p:nvSpPr>
        <p:spPr bwMode="auto">
          <a:xfrm>
            <a:off x="622300" y="4114800"/>
            <a:ext cx="8077200" cy="1323975"/>
          </a:xfrm>
          <a:prstGeom prst="rect">
            <a:avLst/>
          </a:prstGeom>
          <a:noFill/>
          <a:ln w="9525">
            <a:noFill/>
            <a:miter lim="800000"/>
            <a:headEnd/>
            <a:tailEnd/>
          </a:ln>
        </p:spPr>
        <p:txBody>
          <a:bodyPr>
            <a:spAutoFit/>
          </a:bodyPr>
          <a:lstStyle/>
          <a:p>
            <a:r>
              <a:rPr lang="en-US" sz="2000" dirty="0"/>
              <a:t>Circulating load ratio is enormously important to grinding circuit efficiency. Diminishing returns dictate optimum economic operational values of approximately 350% to 400% for most primary ball milling circuits.</a:t>
            </a:r>
            <a:r>
              <a:rPr lang="fa-IR" sz="2000" dirty="0"/>
              <a:t> </a:t>
            </a:r>
            <a:r>
              <a:rPr lang="en-US" sz="2000" dirty="0"/>
              <a:t>[6]</a:t>
            </a:r>
          </a:p>
          <a:p>
            <a:endParaRPr lang="en-US" sz="20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p:txBody>
          <a:bodyPr/>
          <a:lstStyle/>
          <a:p>
            <a:pPr algn="l">
              <a:defRPr/>
            </a:pPr>
            <a:r>
              <a:rPr lang="en-US" smtClean="0">
                <a:latin typeface="Times New Roman" pitchFamily="18" charset="0"/>
              </a:rPr>
              <a:t>                           Slide </a:t>
            </a:r>
            <a:fld id="{BB317C53-3973-404E-A096-C50CDB750B6D}" type="slidenum">
              <a:rPr lang="en-US" smtClean="0">
                <a:latin typeface="Times New Roman" pitchFamily="18" charset="0"/>
              </a:rPr>
              <a:pPr algn="l">
                <a:defRPr/>
              </a:pPr>
              <a:t>7</a:t>
            </a:fld>
            <a:endParaRPr lang="en-US" smtClean="0">
              <a:latin typeface="Times New Roman" pitchFamily="18" charset="0"/>
            </a:endParaRPr>
          </a:p>
        </p:txBody>
      </p:sp>
      <p:sp>
        <p:nvSpPr>
          <p:cNvPr id="10243" name="Title 1"/>
          <p:cNvSpPr>
            <a:spLocks noGrp="1"/>
          </p:cNvSpPr>
          <p:nvPr>
            <p:ph type="title"/>
          </p:nvPr>
        </p:nvSpPr>
        <p:spPr>
          <a:xfrm>
            <a:off x="457200" y="428625"/>
            <a:ext cx="8229600" cy="579967"/>
          </a:xfrm>
          <a:solidFill>
            <a:srgbClr val="92D050"/>
          </a:solidFill>
        </p:spPr>
        <p:txBody>
          <a:bodyPr/>
          <a:lstStyle/>
          <a:p>
            <a:pPr>
              <a:lnSpc>
                <a:spcPct val="150000"/>
              </a:lnSpc>
              <a:spcBef>
                <a:spcPct val="50000"/>
              </a:spcBef>
            </a:pPr>
            <a:r>
              <a:rPr lang="en-US" sz="2400" dirty="0" smtClean="0"/>
              <a:t> effective factors for circulating load </a:t>
            </a:r>
          </a:p>
        </p:txBody>
      </p:sp>
      <p:sp>
        <p:nvSpPr>
          <p:cNvPr id="10244" name="Rectangle 7"/>
          <p:cNvSpPr>
            <a:spLocks noChangeArrowheads="1"/>
          </p:cNvSpPr>
          <p:nvPr/>
        </p:nvSpPr>
        <p:spPr bwMode="auto">
          <a:xfrm>
            <a:off x="457200" y="2365375"/>
            <a:ext cx="8001000" cy="1477963"/>
          </a:xfrm>
          <a:prstGeom prst="rect">
            <a:avLst/>
          </a:prstGeom>
          <a:noFill/>
          <a:ln w="9525">
            <a:noFill/>
            <a:miter lim="800000"/>
            <a:headEnd/>
            <a:tailEnd/>
          </a:ln>
        </p:spPr>
        <p:txBody>
          <a:bodyPr>
            <a:spAutoFit/>
          </a:bodyPr>
          <a:lstStyle/>
          <a:p>
            <a:pPr eaLnBrk="0" hangingPunct="0">
              <a:spcBef>
                <a:spcPct val="50000"/>
              </a:spcBef>
            </a:pPr>
            <a:r>
              <a:rPr lang="en-US" sz="2000" dirty="0"/>
              <a:t>First strategy : size of product is controlled by rate of feed and Circulating load by the rate of added water. </a:t>
            </a:r>
            <a:r>
              <a:rPr lang="en-US" sz="2000" dirty="0" smtClean="0"/>
              <a:t>[8]</a:t>
            </a:r>
            <a:endParaRPr lang="en-US" sz="2000" dirty="0"/>
          </a:p>
          <a:p>
            <a:pPr eaLnBrk="0" hangingPunct="0">
              <a:spcBef>
                <a:spcPct val="50000"/>
              </a:spcBef>
            </a:pPr>
            <a:r>
              <a:rPr lang="en-US" sz="2000" dirty="0"/>
              <a:t>Second strategy : size of product is controlled by the rate of added water would be controlled.  </a:t>
            </a:r>
          </a:p>
        </p:txBody>
      </p:sp>
      <p:sp>
        <p:nvSpPr>
          <p:cNvPr id="10245" name="Rectangle 6"/>
          <p:cNvSpPr>
            <a:spLocks noChangeArrowheads="1"/>
          </p:cNvSpPr>
          <p:nvPr/>
        </p:nvSpPr>
        <p:spPr bwMode="auto">
          <a:xfrm>
            <a:off x="457200" y="3937000"/>
            <a:ext cx="7683500" cy="1477963"/>
          </a:xfrm>
          <a:prstGeom prst="rect">
            <a:avLst/>
          </a:prstGeom>
          <a:noFill/>
          <a:ln w="9525">
            <a:noFill/>
            <a:miter lim="800000"/>
            <a:headEnd/>
            <a:tailEnd/>
          </a:ln>
        </p:spPr>
        <p:txBody>
          <a:bodyPr>
            <a:spAutoFit/>
          </a:bodyPr>
          <a:lstStyle/>
          <a:p>
            <a:pPr eaLnBrk="0" hangingPunct="0">
              <a:spcBef>
                <a:spcPct val="50000"/>
              </a:spcBef>
            </a:pPr>
            <a:r>
              <a:rPr lang="en-US" sz="2000" dirty="0"/>
              <a:t>If the reaction of ingredient be much faster , the added water would be controlled .</a:t>
            </a:r>
          </a:p>
          <a:p>
            <a:pPr eaLnBrk="0" hangingPunct="0">
              <a:spcBef>
                <a:spcPct val="50000"/>
              </a:spcBef>
            </a:pPr>
            <a:r>
              <a:rPr lang="en-US" sz="2000" dirty="0"/>
              <a:t>If the reaction of mill capacity be much faster , the rate of feed would be set. </a:t>
            </a:r>
          </a:p>
        </p:txBody>
      </p:sp>
      <p:sp>
        <p:nvSpPr>
          <p:cNvPr id="10246" name="Rectangle 7"/>
          <p:cNvSpPr>
            <a:spLocks noChangeArrowheads="1"/>
          </p:cNvSpPr>
          <p:nvPr/>
        </p:nvSpPr>
        <p:spPr bwMode="auto">
          <a:xfrm>
            <a:off x="457200" y="1350963"/>
            <a:ext cx="8191500" cy="1014412"/>
          </a:xfrm>
          <a:prstGeom prst="rect">
            <a:avLst/>
          </a:prstGeom>
          <a:noFill/>
          <a:ln w="9525">
            <a:noFill/>
            <a:miter lim="800000"/>
            <a:headEnd/>
            <a:tailEnd/>
          </a:ln>
        </p:spPr>
        <p:txBody>
          <a:bodyPr>
            <a:spAutoFit/>
          </a:bodyPr>
          <a:lstStyle/>
          <a:p>
            <a:r>
              <a:rPr lang="en-US" sz="2000" dirty="0"/>
              <a:t>There are two strategy based on the change of feed rate or added water to classifier.</a:t>
            </a:r>
          </a:p>
          <a:p>
            <a:endParaRPr lang="en-US" sz="2000" dirty="0"/>
          </a:p>
        </p:txBody>
      </p:sp>
      <p:sp>
        <p:nvSpPr>
          <p:cNvPr id="10247" name="Rectangle 8"/>
          <p:cNvSpPr>
            <a:spLocks noChangeArrowheads="1"/>
          </p:cNvSpPr>
          <p:nvPr/>
        </p:nvSpPr>
        <p:spPr bwMode="auto">
          <a:xfrm>
            <a:off x="858838" y="5045075"/>
            <a:ext cx="453970" cy="369332"/>
          </a:xfrm>
          <a:prstGeom prst="rect">
            <a:avLst/>
          </a:prstGeom>
          <a:noFill/>
          <a:ln w="9525">
            <a:noFill/>
            <a:miter lim="800000"/>
            <a:headEnd/>
            <a:tailEnd/>
          </a:ln>
        </p:spPr>
        <p:txBody>
          <a:bodyPr wrap="none">
            <a:spAutoFit/>
          </a:bodyPr>
          <a:lstStyle/>
          <a:p>
            <a:r>
              <a:rPr lang="en-US" sz="1800" dirty="0" smtClean="0"/>
              <a:t>[8]</a:t>
            </a:r>
            <a:endParaRPr lang="en-US" sz="1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xfrm>
            <a:off x="6553200" y="6248400"/>
            <a:ext cx="2133600" cy="457200"/>
          </a:xfrm>
        </p:spPr>
        <p:txBody>
          <a:bodyPr/>
          <a:lstStyle/>
          <a:p>
            <a:pPr algn="l">
              <a:defRPr/>
            </a:pPr>
            <a:r>
              <a:rPr lang="en-US" dirty="0" smtClean="0">
                <a:latin typeface="Times New Roman" pitchFamily="18" charset="0"/>
              </a:rPr>
              <a:t>                           Slide 8</a:t>
            </a:r>
          </a:p>
        </p:txBody>
      </p:sp>
      <p:sp>
        <p:nvSpPr>
          <p:cNvPr id="6" name="Title 1"/>
          <p:cNvSpPr>
            <a:spLocks noGrp="1"/>
          </p:cNvSpPr>
          <p:nvPr>
            <p:ph type="title"/>
          </p:nvPr>
        </p:nvSpPr>
        <p:spPr>
          <a:xfrm>
            <a:off x="457200" y="428625"/>
            <a:ext cx="8229600" cy="642938"/>
          </a:xfrm>
          <a:solidFill>
            <a:srgbClr val="92D050"/>
          </a:solidFill>
        </p:spPr>
        <p:txBody>
          <a:bodyPr>
            <a:normAutofit/>
          </a:bodyPr>
          <a:lstStyle/>
          <a:p>
            <a:pPr>
              <a:defRPr/>
            </a:pPr>
            <a:r>
              <a:rPr lang="en-US" sz="2400" dirty="0" smtClean="0"/>
              <a:t> effective factors for circulating load </a:t>
            </a:r>
            <a:endParaRPr lang="fa-IR" sz="2400" dirty="0">
              <a:latin typeface="+mn-lt"/>
            </a:endParaRPr>
          </a:p>
        </p:txBody>
      </p:sp>
      <p:sp>
        <p:nvSpPr>
          <p:cNvPr id="11268" name="Rectangle 7"/>
          <p:cNvSpPr>
            <a:spLocks noChangeArrowheads="1"/>
          </p:cNvSpPr>
          <p:nvPr/>
        </p:nvSpPr>
        <p:spPr bwMode="auto">
          <a:xfrm>
            <a:off x="457200" y="1627188"/>
            <a:ext cx="7793038" cy="5724644"/>
          </a:xfrm>
          <a:prstGeom prst="rect">
            <a:avLst/>
          </a:prstGeom>
          <a:noFill/>
          <a:ln w="9525">
            <a:noFill/>
            <a:miter lim="800000"/>
            <a:headEnd/>
            <a:tailEnd/>
          </a:ln>
        </p:spPr>
        <p:txBody>
          <a:bodyPr>
            <a:spAutoFit/>
          </a:bodyPr>
          <a:lstStyle/>
          <a:p>
            <a:pPr eaLnBrk="0" hangingPunct="0">
              <a:spcBef>
                <a:spcPct val="50000"/>
              </a:spcBef>
            </a:pPr>
            <a:r>
              <a:rPr lang="en-US" sz="2000" dirty="0"/>
              <a:t>One of the problems of mentioned strategies is interaction between  agents. </a:t>
            </a:r>
          </a:p>
          <a:p>
            <a:pPr eaLnBrk="0" hangingPunct="0">
              <a:spcBef>
                <a:spcPct val="50000"/>
              </a:spcBef>
            </a:pPr>
            <a:endParaRPr lang="en-US" sz="2000" dirty="0"/>
          </a:p>
          <a:p>
            <a:pPr eaLnBrk="0" hangingPunct="0">
              <a:spcBef>
                <a:spcPct val="50000"/>
              </a:spcBef>
            </a:pPr>
            <a:r>
              <a:rPr lang="en-US" sz="2000" dirty="0"/>
              <a:t>One for thing , rising water cause to increase the circulating load which itself change the size of product. [3]</a:t>
            </a:r>
          </a:p>
          <a:p>
            <a:pPr eaLnBrk="0" hangingPunct="0">
              <a:spcBef>
                <a:spcPct val="50000"/>
              </a:spcBef>
            </a:pPr>
            <a:r>
              <a:rPr lang="en-US" sz="2000" dirty="0"/>
              <a:t>Similarly by increasing the rate of food the size of products enhance too.</a:t>
            </a:r>
          </a:p>
          <a:p>
            <a:pPr eaLnBrk="0" hangingPunct="0">
              <a:spcBef>
                <a:spcPct val="50000"/>
              </a:spcBef>
            </a:pPr>
            <a:r>
              <a:rPr lang="en-US" sz="2000" dirty="0"/>
              <a:t>The more circulating load :</a:t>
            </a:r>
          </a:p>
          <a:p>
            <a:pPr eaLnBrk="0" hangingPunct="0">
              <a:spcBef>
                <a:spcPct val="50000"/>
              </a:spcBef>
            </a:pPr>
            <a:r>
              <a:rPr lang="en-US" sz="2000" dirty="0"/>
              <a:t>The more long grading Uniform,</a:t>
            </a:r>
          </a:p>
          <a:p>
            <a:pPr eaLnBrk="0" hangingPunct="0">
              <a:spcBef>
                <a:spcPct val="50000"/>
              </a:spcBef>
            </a:pPr>
            <a:r>
              <a:rPr lang="en-US" sz="2000" dirty="0"/>
              <a:t>The less Slime</a:t>
            </a:r>
            <a:r>
              <a:rPr lang="fa-IR" sz="2000" dirty="0"/>
              <a:t> </a:t>
            </a:r>
            <a:r>
              <a:rPr lang="en-US" sz="2000" dirty="0"/>
              <a:t>product and</a:t>
            </a:r>
          </a:p>
          <a:p>
            <a:pPr eaLnBrk="0" hangingPunct="0">
              <a:spcBef>
                <a:spcPct val="50000"/>
              </a:spcBef>
            </a:pPr>
            <a:r>
              <a:rPr lang="en-US" sz="2000" dirty="0"/>
              <a:t>The less energy consumption will be</a:t>
            </a:r>
            <a:r>
              <a:rPr lang="en-US" sz="2000" dirty="0" smtClean="0"/>
              <a:t>.</a:t>
            </a:r>
          </a:p>
          <a:p>
            <a:pPr eaLnBrk="0" hangingPunct="0">
              <a:spcBef>
                <a:spcPct val="50000"/>
              </a:spcBef>
            </a:pPr>
            <a:r>
              <a:rPr lang="en-US" sz="2000" dirty="0" smtClean="0"/>
              <a:t>The less Retention time. </a:t>
            </a:r>
            <a:r>
              <a:rPr lang="en-US" sz="2000" dirty="0"/>
              <a:t>[7]</a:t>
            </a:r>
          </a:p>
          <a:p>
            <a:pPr eaLnBrk="0" hangingPunct="0">
              <a:spcBef>
                <a:spcPct val="50000"/>
              </a:spcBef>
            </a:pPr>
            <a:endParaRPr lang="en-US" sz="2000" dirty="0"/>
          </a:p>
          <a:p>
            <a:pPr eaLnBrk="0" hangingPunct="0">
              <a:spcBef>
                <a:spcPct val="50000"/>
              </a:spcBef>
            </a:pPr>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428625"/>
            <a:ext cx="8229600" cy="646331"/>
          </a:xfrm>
          <a:solidFill>
            <a:srgbClr val="92D050"/>
          </a:solidFill>
        </p:spPr>
        <p:txBody>
          <a:bodyPr/>
          <a:lstStyle/>
          <a:p>
            <a:pPr>
              <a:lnSpc>
                <a:spcPct val="150000"/>
              </a:lnSpc>
              <a:spcBef>
                <a:spcPct val="50000"/>
              </a:spcBef>
            </a:pPr>
            <a:r>
              <a:rPr lang="en-US" sz="2400" dirty="0" smtClean="0"/>
              <a:t> effective factors for circulating load </a:t>
            </a:r>
          </a:p>
        </p:txBody>
      </p:sp>
      <p:sp>
        <p:nvSpPr>
          <p:cNvPr id="13315" name="Rectangle 13"/>
          <p:cNvSpPr>
            <a:spLocks noChangeArrowheads="1"/>
          </p:cNvSpPr>
          <p:nvPr/>
        </p:nvSpPr>
        <p:spPr bwMode="auto">
          <a:xfrm>
            <a:off x="276225" y="1536700"/>
            <a:ext cx="8867775" cy="1200329"/>
          </a:xfrm>
          <a:prstGeom prst="rect">
            <a:avLst/>
          </a:prstGeom>
          <a:noFill/>
          <a:ln w="9525">
            <a:noFill/>
            <a:miter lim="800000"/>
            <a:headEnd/>
            <a:tailEnd/>
          </a:ln>
        </p:spPr>
        <p:txBody>
          <a:bodyPr>
            <a:spAutoFit/>
          </a:bodyPr>
          <a:lstStyle/>
          <a:p>
            <a:r>
              <a:rPr lang="en-US" sz="1800" dirty="0" smtClean="0"/>
              <a:t>In </a:t>
            </a:r>
            <a:r>
              <a:rPr lang="en-US" sz="1800" dirty="0"/>
              <a:t>this typical circuit arrangement, higher circulating load ratio is necessarily associated with loss of cyclone classifier basic sharpness of separation and increased bypass of fines. This leads to the diminishing returns (in terms of increased CSE and overall circuit efficiency) with increased circulating load ratio</a:t>
            </a:r>
            <a:r>
              <a:rPr lang="fa-IR" sz="1800" dirty="0"/>
              <a:t>.</a:t>
            </a:r>
            <a:r>
              <a:rPr lang="en-US" sz="1800" dirty="0"/>
              <a:t> [6]</a:t>
            </a:r>
          </a:p>
        </p:txBody>
      </p:sp>
      <p:sp>
        <p:nvSpPr>
          <p:cNvPr id="13317" name="Rectangle 4"/>
          <p:cNvSpPr>
            <a:spLocks noChangeArrowheads="1"/>
          </p:cNvSpPr>
          <p:nvPr/>
        </p:nvSpPr>
        <p:spPr bwMode="auto">
          <a:xfrm>
            <a:off x="7823200" y="6289675"/>
            <a:ext cx="863600" cy="338138"/>
          </a:xfrm>
          <a:prstGeom prst="rect">
            <a:avLst/>
          </a:prstGeom>
          <a:noFill/>
          <a:ln w="9525">
            <a:noFill/>
            <a:miter lim="800000"/>
            <a:headEnd/>
            <a:tailEnd/>
          </a:ln>
        </p:spPr>
        <p:txBody>
          <a:bodyPr wrap="none">
            <a:spAutoFit/>
          </a:bodyPr>
          <a:lstStyle/>
          <a:p>
            <a:r>
              <a:rPr lang="en-US" sz="1600"/>
              <a:t>Slide </a:t>
            </a:r>
            <a:fld id="{CBEBB5C1-6462-4168-AC60-413514D49182}" type="slidenum">
              <a:rPr lang="en-US" sz="1600"/>
              <a:pPr/>
              <a:t>9</a:t>
            </a:fld>
            <a:endParaRPr lang="en-US" sz="1600"/>
          </a:p>
        </p:txBody>
      </p:sp>
      <p:pic>
        <p:nvPicPr>
          <p:cNvPr id="1026" name="Picture 2" descr="C:\Users\acer\Desktop\Untitled.png"/>
          <p:cNvPicPr>
            <a:picLocks noChangeAspect="1" noChangeArrowheads="1"/>
          </p:cNvPicPr>
          <p:nvPr/>
        </p:nvPicPr>
        <p:blipFill>
          <a:blip r:embed="rId2"/>
          <a:srcRect/>
          <a:stretch>
            <a:fillRect/>
          </a:stretch>
        </p:blipFill>
        <p:spPr bwMode="auto">
          <a:xfrm>
            <a:off x="2127250" y="3054313"/>
            <a:ext cx="4835253" cy="3573500"/>
          </a:xfrm>
          <a:prstGeom prst="rect">
            <a:avLst/>
          </a:prstGeom>
          <a:noFill/>
        </p:spPr>
      </p:pic>
      <p:sp>
        <p:nvSpPr>
          <p:cNvPr id="7" name="Rectangle 6"/>
          <p:cNvSpPr/>
          <p:nvPr/>
        </p:nvSpPr>
        <p:spPr>
          <a:xfrm rot="16200000">
            <a:off x="164274" y="3699590"/>
            <a:ext cx="4572000" cy="246221"/>
          </a:xfrm>
          <a:prstGeom prst="rect">
            <a:avLst/>
          </a:prstGeom>
        </p:spPr>
        <p:txBody>
          <a:bodyPr wrap="square">
            <a:spAutoFit/>
          </a:bodyPr>
          <a:lstStyle/>
          <a:p>
            <a:r>
              <a:rPr lang="en-US" sz="1000" dirty="0" smtClean="0"/>
              <a:t>quantity of new -50 micron material , percent</a:t>
            </a:r>
            <a:endParaRPr lang="en-US" sz="1000"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B2B2B2"/>
        </a:lt1>
        <a:dk2>
          <a:srgbClr val="FF0101"/>
        </a:dk2>
        <a:lt2>
          <a:srgbClr val="333333"/>
        </a:lt2>
        <a:accent1>
          <a:srgbClr val="0000FF"/>
        </a:accent1>
        <a:accent2>
          <a:srgbClr val="666633"/>
        </a:accent2>
        <a:accent3>
          <a:srgbClr val="D5D5D5"/>
        </a:accent3>
        <a:accent4>
          <a:srgbClr val="000000"/>
        </a:accent4>
        <a:accent5>
          <a:srgbClr val="AAAAFF"/>
        </a:accent5>
        <a:accent6>
          <a:srgbClr val="5C5C2D"/>
        </a:accent6>
        <a:hlink>
          <a:srgbClr val="0033CC"/>
        </a:hlink>
        <a:folHlink>
          <a:srgbClr val="9933FF"/>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C0C0C0"/>
        </a:lt1>
        <a:dk2>
          <a:srgbClr val="FF0101"/>
        </a:dk2>
        <a:lt2>
          <a:srgbClr val="333333"/>
        </a:lt2>
        <a:accent1>
          <a:srgbClr val="0000FF"/>
        </a:accent1>
        <a:accent2>
          <a:srgbClr val="666633"/>
        </a:accent2>
        <a:accent3>
          <a:srgbClr val="DCDCDC"/>
        </a:accent3>
        <a:accent4>
          <a:srgbClr val="000000"/>
        </a:accent4>
        <a:accent5>
          <a:srgbClr val="AAAAFF"/>
        </a:accent5>
        <a:accent6>
          <a:srgbClr val="5C5C2D"/>
        </a:accent6>
        <a:hlink>
          <a:srgbClr val="0033CC"/>
        </a:hlink>
        <a:folHlink>
          <a:srgbClr val="99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24395</TotalTime>
  <Words>1103</Words>
  <Application>Microsoft Office PowerPoint</Application>
  <PresentationFormat>On-screen Show (4:3)</PresentationFormat>
  <Paragraphs>156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Content</vt:lpstr>
      <vt:lpstr>circulating load ratio </vt:lpstr>
      <vt:lpstr> Circulating load calculate</vt:lpstr>
      <vt:lpstr> Circulating load  calculate</vt:lpstr>
      <vt:lpstr>Slide 6</vt:lpstr>
      <vt:lpstr> effective factors for circulating load </vt:lpstr>
      <vt:lpstr> effective factors for circulating load </vt:lpstr>
      <vt:lpstr> effective factors for circulating load </vt:lpstr>
      <vt:lpstr> effective factors for circulating load </vt:lpstr>
      <vt:lpstr> effective factors for circulating load </vt:lpstr>
      <vt:lpstr> Test design</vt:lpstr>
      <vt:lpstr> Test design</vt:lpstr>
      <vt:lpstr> Test design</vt:lpstr>
      <vt:lpstr>Conclusions</vt:lpstr>
      <vt:lpstr>Slide 16</vt:lpstr>
      <vt:lpstr>Reference</vt:lpstr>
    </vt:vector>
  </TitlesOfParts>
  <Company>University of Windsor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Matter and Measurement</dc:title>
  <dc:creator>Preferred Customer</dc:creator>
  <cp:lastModifiedBy>MRT</cp:lastModifiedBy>
  <cp:revision>839</cp:revision>
  <dcterms:created xsi:type="dcterms:W3CDTF">2002-09-06T11:53:40Z</dcterms:created>
  <dcterms:modified xsi:type="dcterms:W3CDTF">2014-06-07T08:38:35Z</dcterms:modified>
</cp:coreProperties>
</file>